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2"/>
  </p:sldMasterIdLst>
  <p:notesMasterIdLst>
    <p:notesMasterId r:id="rId222"/>
  </p:notesMasterIdLst>
  <p:sldIdLst>
    <p:sldId id="256" r:id="rId3"/>
    <p:sldId id="259" r:id="rId4"/>
    <p:sldId id="260" r:id="rId5"/>
    <p:sldId id="380" r:id="rId6"/>
    <p:sldId id="381" r:id="rId7"/>
    <p:sldId id="382" r:id="rId8"/>
    <p:sldId id="383" r:id="rId9"/>
    <p:sldId id="384" r:id="rId10"/>
    <p:sldId id="385" r:id="rId11"/>
    <p:sldId id="315" r:id="rId12"/>
    <p:sldId id="386" r:id="rId13"/>
    <p:sldId id="425" r:id="rId14"/>
    <p:sldId id="426" r:id="rId15"/>
    <p:sldId id="520" r:id="rId16"/>
    <p:sldId id="521" r:id="rId17"/>
    <p:sldId id="522" r:id="rId18"/>
    <p:sldId id="523" r:id="rId19"/>
    <p:sldId id="524" r:id="rId20"/>
    <p:sldId id="525" r:id="rId21"/>
    <p:sldId id="526" r:id="rId22"/>
    <p:sldId id="527" r:id="rId23"/>
    <p:sldId id="528" r:id="rId24"/>
    <p:sldId id="529" r:id="rId25"/>
    <p:sldId id="530" r:id="rId26"/>
    <p:sldId id="531" r:id="rId27"/>
    <p:sldId id="532" r:id="rId28"/>
    <p:sldId id="533" r:id="rId29"/>
    <p:sldId id="534" r:id="rId30"/>
    <p:sldId id="535" r:id="rId31"/>
    <p:sldId id="536" r:id="rId32"/>
    <p:sldId id="537" r:id="rId33"/>
    <p:sldId id="538" r:id="rId34"/>
    <p:sldId id="539" r:id="rId35"/>
    <p:sldId id="540" r:id="rId36"/>
    <p:sldId id="541" r:id="rId37"/>
    <p:sldId id="542" r:id="rId38"/>
    <p:sldId id="543" r:id="rId39"/>
    <p:sldId id="544" r:id="rId40"/>
    <p:sldId id="545" r:id="rId41"/>
    <p:sldId id="546" r:id="rId42"/>
    <p:sldId id="547" r:id="rId43"/>
    <p:sldId id="548" r:id="rId44"/>
    <p:sldId id="549" r:id="rId45"/>
    <p:sldId id="550" r:id="rId46"/>
    <p:sldId id="551" r:id="rId47"/>
    <p:sldId id="581" r:id="rId48"/>
    <p:sldId id="578" r:id="rId49"/>
    <p:sldId id="580" r:id="rId50"/>
    <p:sldId id="579" r:id="rId51"/>
    <p:sldId id="632" r:id="rId52"/>
    <p:sldId id="633" r:id="rId53"/>
    <p:sldId id="634" r:id="rId54"/>
    <p:sldId id="635" r:id="rId55"/>
    <p:sldId id="636" r:id="rId56"/>
    <p:sldId id="637" r:id="rId57"/>
    <p:sldId id="638" r:id="rId58"/>
    <p:sldId id="639" r:id="rId59"/>
    <p:sldId id="640" r:id="rId60"/>
    <p:sldId id="641" r:id="rId61"/>
    <p:sldId id="642" r:id="rId62"/>
    <p:sldId id="643" r:id="rId63"/>
    <p:sldId id="644" r:id="rId64"/>
    <p:sldId id="645" r:id="rId65"/>
    <p:sldId id="646" r:id="rId66"/>
    <p:sldId id="647" r:id="rId67"/>
    <p:sldId id="648" r:id="rId68"/>
    <p:sldId id="649" r:id="rId69"/>
    <p:sldId id="650" r:id="rId70"/>
    <p:sldId id="559" r:id="rId71"/>
    <p:sldId id="560" r:id="rId72"/>
    <p:sldId id="561" r:id="rId73"/>
    <p:sldId id="562" r:id="rId74"/>
    <p:sldId id="563" r:id="rId75"/>
    <p:sldId id="564" r:id="rId76"/>
    <p:sldId id="565" r:id="rId77"/>
    <p:sldId id="566" r:id="rId78"/>
    <p:sldId id="567" r:id="rId79"/>
    <p:sldId id="568" r:id="rId80"/>
    <p:sldId id="569" r:id="rId81"/>
    <p:sldId id="570" r:id="rId82"/>
    <p:sldId id="571" r:id="rId83"/>
    <p:sldId id="651" r:id="rId84"/>
    <p:sldId id="652" r:id="rId85"/>
    <p:sldId id="653" r:id="rId86"/>
    <p:sldId id="572" r:id="rId87"/>
    <p:sldId id="573" r:id="rId88"/>
    <p:sldId id="436" r:id="rId89"/>
    <p:sldId id="582" r:id="rId90"/>
    <p:sldId id="503" r:id="rId91"/>
    <p:sldId id="379" r:id="rId92"/>
    <p:sldId id="378" r:id="rId93"/>
    <p:sldId id="373" r:id="rId94"/>
    <p:sldId id="377" r:id="rId95"/>
    <p:sldId id="376" r:id="rId96"/>
    <p:sldId id="375" r:id="rId97"/>
    <p:sldId id="374" r:id="rId98"/>
    <p:sldId id="371" r:id="rId99"/>
    <p:sldId id="281" r:id="rId100"/>
    <p:sldId id="370" r:id="rId101"/>
    <p:sldId id="504" r:id="rId102"/>
    <p:sldId id="505" r:id="rId103"/>
    <p:sldId id="506" r:id="rId104"/>
    <p:sldId id="507" r:id="rId105"/>
    <p:sldId id="387" r:id="rId106"/>
    <p:sldId id="299" r:id="rId107"/>
    <p:sldId id="364" r:id="rId108"/>
    <p:sldId id="363" r:id="rId109"/>
    <p:sldId id="362" r:id="rId110"/>
    <p:sldId id="361" r:id="rId111"/>
    <p:sldId id="519" r:id="rId112"/>
    <p:sldId id="388" r:id="rId113"/>
    <p:sldId id="574" r:id="rId114"/>
    <p:sldId id="437" r:id="rId115"/>
    <p:sldId id="438" r:id="rId116"/>
    <p:sldId id="627" r:id="rId117"/>
    <p:sldId id="439" r:id="rId118"/>
    <p:sldId id="440" r:id="rId119"/>
    <p:sldId id="441" r:id="rId120"/>
    <p:sldId id="442" r:id="rId121"/>
    <p:sldId id="628" r:id="rId122"/>
    <p:sldId id="443" r:id="rId123"/>
    <p:sldId id="444" r:id="rId124"/>
    <p:sldId id="445" r:id="rId125"/>
    <p:sldId id="446" r:id="rId126"/>
    <p:sldId id="449" r:id="rId127"/>
    <p:sldId id="629" r:id="rId128"/>
    <p:sldId id="516" r:id="rId129"/>
    <p:sldId id="630" r:id="rId130"/>
    <p:sldId id="517" r:id="rId131"/>
    <p:sldId id="454" r:id="rId132"/>
    <p:sldId id="518" r:id="rId133"/>
    <p:sldId id="450" r:id="rId134"/>
    <p:sldId id="575" r:id="rId135"/>
    <p:sldId id="258" r:id="rId136"/>
    <p:sldId id="269" r:id="rId137"/>
    <p:sldId id="576" r:id="rId138"/>
    <p:sldId id="654" r:id="rId139"/>
    <p:sldId id="655" r:id="rId140"/>
    <p:sldId id="656" r:id="rId141"/>
    <p:sldId id="657" r:id="rId142"/>
    <p:sldId id="658" r:id="rId143"/>
    <p:sldId id="659" r:id="rId144"/>
    <p:sldId id="660" r:id="rId145"/>
    <p:sldId id="661" r:id="rId146"/>
    <p:sldId id="662" r:id="rId147"/>
    <p:sldId id="663" r:id="rId148"/>
    <p:sldId id="664" r:id="rId149"/>
    <p:sldId id="665" r:id="rId150"/>
    <p:sldId id="666" r:id="rId151"/>
    <p:sldId id="667" r:id="rId152"/>
    <p:sldId id="668" r:id="rId153"/>
    <p:sldId id="702" r:id="rId154"/>
    <p:sldId id="706" r:id="rId155"/>
    <p:sldId id="705" r:id="rId156"/>
    <p:sldId id="704" r:id="rId157"/>
    <p:sldId id="703" r:id="rId158"/>
    <p:sldId id="676" r:id="rId159"/>
    <p:sldId id="701" r:id="rId160"/>
    <p:sldId id="677" r:id="rId161"/>
    <p:sldId id="685" r:id="rId162"/>
    <p:sldId id="708" r:id="rId163"/>
    <p:sldId id="707" r:id="rId164"/>
    <p:sldId id="686" r:id="rId165"/>
    <p:sldId id="687" r:id="rId166"/>
    <p:sldId id="688" r:id="rId167"/>
    <p:sldId id="689" r:id="rId168"/>
    <p:sldId id="690" r:id="rId169"/>
    <p:sldId id="691" r:id="rId170"/>
    <p:sldId id="692" r:id="rId171"/>
    <p:sldId id="693" r:id="rId172"/>
    <p:sldId id="694" r:id="rId173"/>
    <p:sldId id="695" r:id="rId174"/>
    <p:sldId id="696" r:id="rId175"/>
    <p:sldId id="697" r:id="rId176"/>
    <p:sldId id="698" r:id="rId177"/>
    <p:sldId id="699" r:id="rId178"/>
    <p:sldId id="700" r:id="rId179"/>
    <p:sldId id="577" r:id="rId180"/>
    <p:sldId id="709" r:id="rId181"/>
    <p:sldId id="710" r:id="rId182"/>
    <p:sldId id="711" r:id="rId183"/>
    <p:sldId id="712" r:id="rId184"/>
    <p:sldId id="713" r:id="rId185"/>
    <p:sldId id="714" r:id="rId186"/>
    <p:sldId id="715" r:id="rId187"/>
    <p:sldId id="716" r:id="rId188"/>
    <p:sldId id="717" r:id="rId189"/>
    <p:sldId id="718" r:id="rId190"/>
    <p:sldId id="719" r:id="rId191"/>
    <p:sldId id="720" r:id="rId192"/>
    <p:sldId id="721" r:id="rId193"/>
    <p:sldId id="722" r:id="rId194"/>
    <p:sldId id="723" r:id="rId195"/>
    <p:sldId id="724" r:id="rId196"/>
    <p:sldId id="725" r:id="rId197"/>
    <p:sldId id="726" r:id="rId198"/>
    <p:sldId id="727" r:id="rId199"/>
    <p:sldId id="728" r:id="rId200"/>
    <p:sldId id="729" r:id="rId201"/>
    <p:sldId id="730" r:id="rId202"/>
    <p:sldId id="731" r:id="rId203"/>
    <p:sldId id="732" r:id="rId204"/>
    <p:sldId id="733" r:id="rId205"/>
    <p:sldId id="734" r:id="rId206"/>
    <p:sldId id="735" r:id="rId207"/>
    <p:sldId id="736" r:id="rId208"/>
    <p:sldId id="737" r:id="rId209"/>
    <p:sldId id="738" r:id="rId210"/>
    <p:sldId id="739" r:id="rId211"/>
    <p:sldId id="740" r:id="rId212"/>
    <p:sldId id="741" r:id="rId213"/>
    <p:sldId id="742" r:id="rId214"/>
    <p:sldId id="743" r:id="rId215"/>
    <p:sldId id="744" r:id="rId216"/>
    <p:sldId id="745" r:id="rId217"/>
    <p:sldId id="746" r:id="rId218"/>
    <p:sldId id="747" r:id="rId219"/>
    <p:sldId id="290" r:id="rId220"/>
    <p:sldId id="291" r:id="rId2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A50021"/>
    <a:srgbClr val="E66868"/>
    <a:srgbClr val="FF9900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7" autoAdjust="0"/>
    <p:restoredTop sz="77917" autoAdjust="0"/>
  </p:normalViewPr>
  <p:slideViewPr>
    <p:cSldViewPr snapToGrid="0">
      <p:cViewPr varScale="1">
        <p:scale>
          <a:sx n="58" d="100"/>
          <a:sy n="58" d="100"/>
        </p:scale>
        <p:origin x="10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tableStyles" Target="tableStyle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11" Type="http://schemas.openxmlformats.org/officeDocument/2006/relationships/slide" Target="slides/slide209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slide" Target="slides/slide190.xml"/><Relationship Id="rId197" Type="http://schemas.openxmlformats.org/officeDocument/2006/relationships/slide" Target="slides/slide195.xml"/><Relationship Id="rId206" Type="http://schemas.openxmlformats.org/officeDocument/2006/relationships/slide" Target="slides/slide204.xml"/><Relationship Id="rId201" Type="http://schemas.openxmlformats.org/officeDocument/2006/relationships/slide" Target="slides/slide199.xml"/><Relationship Id="rId222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217" Type="http://schemas.openxmlformats.org/officeDocument/2006/relationships/slide" Target="slides/slide215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212" Type="http://schemas.openxmlformats.org/officeDocument/2006/relationships/slide" Target="slides/slide210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2" Type="http://schemas.openxmlformats.org/officeDocument/2006/relationships/slide" Target="slides/slide200.xml"/><Relationship Id="rId207" Type="http://schemas.openxmlformats.org/officeDocument/2006/relationships/slide" Target="slides/slide205.xml"/><Relationship Id="rId223" Type="http://schemas.openxmlformats.org/officeDocument/2006/relationships/presProps" Target="pres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3" Type="http://schemas.openxmlformats.org/officeDocument/2006/relationships/slide" Target="slides/slide211.xml"/><Relationship Id="rId218" Type="http://schemas.openxmlformats.org/officeDocument/2006/relationships/slide" Target="slides/slide216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208" Type="http://schemas.openxmlformats.org/officeDocument/2006/relationships/slide" Target="slides/slide206.xml"/><Relationship Id="rId19" Type="http://schemas.openxmlformats.org/officeDocument/2006/relationships/slide" Target="slides/slide17.xml"/><Relationship Id="rId224" Type="http://schemas.openxmlformats.org/officeDocument/2006/relationships/viewProps" Target="viewProps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219" Type="http://schemas.openxmlformats.org/officeDocument/2006/relationships/slide" Target="slides/slide21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0" Type="http://schemas.openxmlformats.org/officeDocument/2006/relationships/slide" Target="slides/slide218.xml"/><Relationship Id="rId225" Type="http://schemas.openxmlformats.org/officeDocument/2006/relationships/theme" Target="theme/theme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03.png"/><Relationship Id="rId2" Type="http://schemas.openxmlformats.org/officeDocument/2006/relationships/image" Target="../media/image108.jpeg"/><Relationship Id="rId1" Type="http://schemas.openxmlformats.org/officeDocument/2006/relationships/image" Target="../media/image107.png"/><Relationship Id="rId6" Type="http://schemas.openxmlformats.org/officeDocument/2006/relationships/image" Target="../media/image112.jp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image" Target="../media/image123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image" Target="../media/image123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image" Target="../media/image123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image" Target="../media/image123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25236-FA0C-4703-8368-535101C2046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648447-83F6-4872-B825-0519A9BB3D10}">
      <dgm:prSet phldrT="[Text]"/>
      <dgm:spPr/>
      <dgm:t>
        <a:bodyPr/>
        <a:lstStyle/>
        <a:p>
          <a:r>
            <a:rPr lang="en-US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DE8C56DC-7982-4DA6-B489-A56DEF1AB190}" type="parTrans" cxnId="{3B9758D1-F5FD-458F-A05F-74C6DA7CAF78}">
      <dgm:prSet/>
      <dgm:spPr/>
      <dgm:t>
        <a:bodyPr/>
        <a:lstStyle/>
        <a:p>
          <a:endParaRPr lang="en-US"/>
        </a:p>
      </dgm:t>
    </dgm:pt>
    <dgm:pt modelId="{8EADF364-F4AF-416E-8B3E-690B879E3A97}" type="sibTrans" cxnId="{3B9758D1-F5FD-458F-A05F-74C6DA7CAF78}">
      <dgm:prSet/>
      <dgm:spPr/>
      <dgm:t>
        <a:bodyPr/>
        <a:lstStyle/>
        <a:p>
          <a:endParaRPr lang="en-US"/>
        </a:p>
      </dgm:t>
    </dgm:pt>
    <dgm:pt modelId="{B35E2E0B-B42F-4F54-9430-56C1B565D473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Võ Thị Minh Châu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C6EBC8C-BD55-4310-9273-BB7DFC693365}" type="parTrans" cxnId="{4558DEF7-CFF3-4E3C-A2DC-08A720D1D577}">
      <dgm:prSet/>
      <dgm:spPr/>
      <dgm:t>
        <a:bodyPr/>
        <a:lstStyle/>
        <a:p>
          <a:endParaRPr lang="en-US"/>
        </a:p>
      </dgm:t>
    </dgm:pt>
    <dgm:pt modelId="{A5ABB20A-6DB7-4A7C-91BC-A5E035CE81A0}" type="sibTrans" cxnId="{4558DEF7-CFF3-4E3C-A2DC-08A720D1D577}">
      <dgm:prSet/>
      <dgm:spPr/>
      <dgm:t>
        <a:bodyPr/>
        <a:lstStyle/>
        <a:p>
          <a:endParaRPr lang="en-US"/>
        </a:p>
      </dgm:t>
    </dgm:pt>
    <dgm:pt modelId="{E0183A29-92E3-4524-A78C-9C3C8AE7187A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70F8F0F5-C691-4C63-B213-71AFEEA0FBA3}" type="parTrans" cxnId="{5B90C8EE-F580-413A-96F6-BF111D2105EF}">
      <dgm:prSet/>
      <dgm:spPr/>
      <dgm:t>
        <a:bodyPr/>
        <a:lstStyle/>
        <a:p>
          <a:endParaRPr lang="en-US"/>
        </a:p>
      </dgm:t>
    </dgm:pt>
    <dgm:pt modelId="{23C91236-37D2-4F0C-85E8-D44FF4B57EDA}" type="sibTrans" cxnId="{5B90C8EE-F580-413A-96F6-BF111D2105EF}">
      <dgm:prSet/>
      <dgm:spPr/>
      <dgm:t>
        <a:bodyPr/>
        <a:lstStyle/>
        <a:p>
          <a:endParaRPr lang="en-US"/>
        </a:p>
      </dgm:t>
    </dgm:pt>
    <dgm:pt modelId="{549C8F28-5069-4643-94A6-215BD588A341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Đinh Hữu Toàn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E523015D-160B-4603-9757-86544B292774}" type="parTrans" cxnId="{AA98B8DD-37F7-432D-A64F-0400D25CD9BE}">
      <dgm:prSet/>
      <dgm:spPr/>
      <dgm:t>
        <a:bodyPr/>
        <a:lstStyle/>
        <a:p>
          <a:endParaRPr lang="en-US"/>
        </a:p>
      </dgm:t>
    </dgm:pt>
    <dgm:pt modelId="{BB25F3C9-1561-4F85-81C5-DDB0429C33FA}" type="sibTrans" cxnId="{AA98B8DD-37F7-432D-A64F-0400D25CD9BE}">
      <dgm:prSet/>
      <dgm:spPr/>
      <dgm:t>
        <a:bodyPr/>
        <a:lstStyle/>
        <a:p>
          <a:endParaRPr lang="en-US"/>
        </a:p>
      </dgm:t>
    </dgm:pt>
    <dgm:pt modelId="{158C5979-DF1B-488E-AA33-A986AEF13500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ACEE4A4-E37C-4117-8828-61364D0E776F}" type="parTrans" cxnId="{8A6EB466-24B7-49A0-A3C9-E64FA3523585}">
      <dgm:prSet/>
      <dgm:spPr/>
      <dgm:t>
        <a:bodyPr/>
        <a:lstStyle/>
        <a:p>
          <a:endParaRPr lang="en-US"/>
        </a:p>
      </dgm:t>
    </dgm:pt>
    <dgm:pt modelId="{3CFEBFF4-C847-401E-9774-91193DDE8E04}" type="sibTrans" cxnId="{8A6EB466-24B7-49A0-A3C9-E64FA3523585}">
      <dgm:prSet/>
      <dgm:spPr/>
      <dgm:t>
        <a:bodyPr/>
        <a:lstStyle/>
        <a:p>
          <a:endParaRPr lang="en-US"/>
        </a:p>
      </dgm:t>
    </dgm:pt>
    <dgm:pt modelId="{7FBBA6F9-CBF9-4566-A161-47FFBEEE1A22}" type="pres">
      <dgm:prSet presAssocID="{69625236-FA0C-4703-8368-535101C2046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11F457-3451-4C1F-835F-BEC84E53DF83}" type="pres">
      <dgm:prSet presAssocID="{4F648447-83F6-4872-B825-0519A9BB3D10}" presName="parentLin" presStyleCnt="0"/>
      <dgm:spPr/>
    </dgm:pt>
    <dgm:pt modelId="{3A92C613-57C1-4FAD-B87A-C3C8EBADDAFB}" type="pres">
      <dgm:prSet presAssocID="{4F648447-83F6-4872-B825-0519A9BB3D10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5610C14-E0AA-4A9C-A2C2-61BB5F9CD5FE}" type="pres">
      <dgm:prSet presAssocID="{4F648447-83F6-4872-B825-0519A9BB3D1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F4CE9-AF03-410D-AE92-BF17480245C2}" type="pres">
      <dgm:prSet presAssocID="{4F648447-83F6-4872-B825-0519A9BB3D10}" presName="negativeSpace" presStyleCnt="0"/>
      <dgm:spPr/>
    </dgm:pt>
    <dgm:pt modelId="{7F97EF2C-D1D3-407C-B712-7E8F0B03591C}" type="pres">
      <dgm:prSet presAssocID="{4F648447-83F6-4872-B825-0519A9BB3D10}" presName="childText" presStyleLbl="conFgAcc1" presStyleIdx="0" presStyleCnt="5">
        <dgm:presLayoutVars>
          <dgm:bulletEnabled val="1"/>
        </dgm:presLayoutVars>
      </dgm:prSet>
      <dgm:spPr/>
    </dgm:pt>
    <dgm:pt modelId="{16B0CBB9-5251-4561-A7DF-25029BE57438}" type="pres">
      <dgm:prSet presAssocID="{8EADF364-F4AF-416E-8B3E-690B879E3A97}" presName="spaceBetweenRectangles" presStyleCnt="0"/>
      <dgm:spPr/>
    </dgm:pt>
    <dgm:pt modelId="{A12ED877-8B83-42B7-91EC-EF7A671548BE}" type="pres">
      <dgm:prSet presAssocID="{B35E2E0B-B42F-4F54-9430-56C1B565D473}" presName="parentLin" presStyleCnt="0"/>
      <dgm:spPr/>
    </dgm:pt>
    <dgm:pt modelId="{602CF4CE-33AC-426B-A2C7-1127A130D1F5}" type="pres">
      <dgm:prSet presAssocID="{B35E2E0B-B42F-4F54-9430-56C1B565D473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97FC91-E67B-4F28-A3CB-5778A5EA7F65}" type="pres">
      <dgm:prSet presAssocID="{B35E2E0B-B42F-4F54-9430-56C1B565D4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0E3B5-D59E-449A-A0F3-1643FCE39AF2}" type="pres">
      <dgm:prSet presAssocID="{B35E2E0B-B42F-4F54-9430-56C1B565D473}" presName="negativeSpace" presStyleCnt="0"/>
      <dgm:spPr/>
    </dgm:pt>
    <dgm:pt modelId="{B76114F4-1452-489C-8950-3EF40BEA76C9}" type="pres">
      <dgm:prSet presAssocID="{B35E2E0B-B42F-4F54-9430-56C1B565D473}" presName="childText" presStyleLbl="conFgAcc1" presStyleIdx="1" presStyleCnt="5">
        <dgm:presLayoutVars>
          <dgm:bulletEnabled val="1"/>
        </dgm:presLayoutVars>
      </dgm:prSet>
      <dgm:spPr/>
    </dgm:pt>
    <dgm:pt modelId="{2410F5CF-B1FC-4607-9D63-20AAEE85A13C}" type="pres">
      <dgm:prSet presAssocID="{A5ABB20A-6DB7-4A7C-91BC-A5E035CE81A0}" presName="spaceBetweenRectangles" presStyleCnt="0"/>
      <dgm:spPr/>
    </dgm:pt>
    <dgm:pt modelId="{DDEE12B5-10D8-4AA2-9D76-1B4C7DD8F5B0}" type="pres">
      <dgm:prSet presAssocID="{E0183A29-92E3-4524-A78C-9C3C8AE7187A}" presName="parentLin" presStyleCnt="0"/>
      <dgm:spPr/>
    </dgm:pt>
    <dgm:pt modelId="{B2385FC7-008C-450D-9B9B-9F3BCFA4EEA4}" type="pres">
      <dgm:prSet presAssocID="{E0183A29-92E3-4524-A78C-9C3C8AE7187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26107A49-F3E7-4FF8-987F-B52360DE0CF9}" type="pres">
      <dgm:prSet presAssocID="{E0183A29-92E3-4524-A78C-9C3C8AE7187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BB0CA-7B0F-43AA-B74B-310036E796FA}" type="pres">
      <dgm:prSet presAssocID="{E0183A29-92E3-4524-A78C-9C3C8AE7187A}" presName="negativeSpace" presStyleCnt="0"/>
      <dgm:spPr/>
    </dgm:pt>
    <dgm:pt modelId="{C68C39B0-AFAA-4F4C-8C62-75168747EDA9}" type="pres">
      <dgm:prSet presAssocID="{E0183A29-92E3-4524-A78C-9C3C8AE7187A}" presName="childText" presStyleLbl="conFgAcc1" presStyleIdx="2" presStyleCnt="5">
        <dgm:presLayoutVars>
          <dgm:bulletEnabled val="1"/>
        </dgm:presLayoutVars>
      </dgm:prSet>
      <dgm:spPr/>
    </dgm:pt>
    <dgm:pt modelId="{B69BFDB8-1767-42DD-A1A8-3CA77B8984C0}" type="pres">
      <dgm:prSet presAssocID="{23C91236-37D2-4F0C-85E8-D44FF4B57EDA}" presName="spaceBetweenRectangles" presStyleCnt="0"/>
      <dgm:spPr/>
    </dgm:pt>
    <dgm:pt modelId="{5F920ED0-BB32-45A7-BBEF-8137B5963380}" type="pres">
      <dgm:prSet presAssocID="{549C8F28-5069-4643-94A6-215BD588A341}" presName="parentLin" presStyleCnt="0"/>
      <dgm:spPr/>
    </dgm:pt>
    <dgm:pt modelId="{F588EF98-3A0C-4166-B17F-6F029B971328}" type="pres">
      <dgm:prSet presAssocID="{549C8F28-5069-4643-94A6-215BD588A341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E196D49-A2A9-4C9E-96AB-923CC9BC339C}" type="pres">
      <dgm:prSet presAssocID="{549C8F28-5069-4643-94A6-215BD588A34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52092-00A4-4322-B456-FED31FD9F146}" type="pres">
      <dgm:prSet presAssocID="{549C8F28-5069-4643-94A6-215BD588A341}" presName="negativeSpace" presStyleCnt="0"/>
      <dgm:spPr/>
    </dgm:pt>
    <dgm:pt modelId="{32A26F07-CDDE-4F79-B11B-5969CD89CEDF}" type="pres">
      <dgm:prSet presAssocID="{549C8F28-5069-4643-94A6-215BD588A341}" presName="childText" presStyleLbl="conFgAcc1" presStyleIdx="3" presStyleCnt="5">
        <dgm:presLayoutVars>
          <dgm:bulletEnabled val="1"/>
        </dgm:presLayoutVars>
      </dgm:prSet>
      <dgm:spPr/>
    </dgm:pt>
    <dgm:pt modelId="{2AC8C1E6-0559-41C8-95F2-D6D1931A8E5C}" type="pres">
      <dgm:prSet presAssocID="{BB25F3C9-1561-4F85-81C5-DDB0429C33FA}" presName="spaceBetweenRectangles" presStyleCnt="0"/>
      <dgm:spPr/>
    </dgm:pt>
    <dgm:pt modelId="{34E8F61C-4DD7-40E2-A176-99CF20C51A9F}" type="pres">
      <dgm:prSet presAssocID="{158C5979-DF1B-488E-AA33-A986AEF13500}" presName="parentLin" presStyleCnt="0"/>
      <dgm:spPr/>
    </dgm:pt>
    <dgm:pt modelId="{0D2C0E57-D989-4F6C-8C8E-B0EE7DE27A1C}" type="pres">
      <dgm:prSet presAssocID="{158C5979-DF1B-488E-AA33-A986AEF13500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7C1901E6-FDBA-4CC7-AB56-D83CAE005503}" type="pres">
      <dgm:prSet presAssocID="{158C5979-DF1B-488E-AA33-A986AEF1350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98BA4-AD0E-4F09-924F-A012D55C6B15}" type="pres">
      <dgm:prSet presAssocID="{158C5979-DF1B-488E-AA33-A986AEF13500}" presName="negativeSpace" presStyleCnt="0"/>
      <dgm:spPr/>
    </dgm:pt>
    <dgm:pt modelId="{9210F838-80AB-491A-BF7F-79F02E5AF258}" type="pres">
      <dgm:prSet presAssocID="{158C5979-DF1B-488E-AA33-A986AEF1350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558DEF7-CFF3-4E3C-A2DC-08A720D1D577}" srcId="{69625236-FA0C-4703-8368-535101C2046F}" destId="{B35E2E0B-B42F-4F54-9430-56C1B565D473}" srcOrd="1" destOrd="0" parTransId="{0C6EBC8C-BD55-4310-9273-BB7DFC693365}" sibTransId="{A5ABB20A-6DB7-4A7C-91BC-A5E035CE81A0}"/>
    <dgm:cxn modelId="{0C144B43-6BA0-4CF5-A748-38C7A16B9DEE}" type="presOf" srcId="{158C5979-DF1B-488E-AA33-A986AEF13500}" destId="{0D2C0E57-D989-4F6C-8C8E-B0EE7DE27A1C}" srcOrd="0" destOrd="0" presId="urn:microsoft.com/office/officeart/2005/8/layout/list1"/>
    <dgm:cxn modelId="{B6CA9F71-AD9D-432C-8619-488D2F838887}" type="presOf" srcId="{E0183A29-92E3-4524-A78C-9C3C8AE7187A}" destId="{B2385FC7-008C-450D-9B9B-9F3BCFA4EEA4}" srcOrd="0" destOrd="0" presId="urn:microsoft.com/office/officeart/2005/8/layout/list1"/>
    <dgm:cxn modelId="{9EEAEFB1-E00B-4862-913C-9B0D2EB45687}" type="presOf" srcId="{549C8F28-5069-4643-94A6-215BD588A341}" destId="{F588EF98-3A0C-4166-B17F-6F029B971328}" srcOrd="0" destOrd="0" presId="urn:microsoft.com/office/officeart/2005/8/layout/list1"/>
    <dgm:cxn modelId="{65602D68-AA86-4B06-BAED-59EC13274D14}" type="presOf" srcId="{E0183A29-92E3-4524-A78C-9C3C8AE7187A}" destId="{26107A49-F3E7-4FF8-987F-B52360DE0CF9}" srcOrd="1" destOrd="0" presId="urn:microsoft.com/office/officeart/2005/8/layout/list1"/>
    <dgm:cxn modelId="{D412A412-A92C-42F6-8F16-8648383C1067}" type="presOf" srcId="{4F648447-83F6-4872-B825-0519A9BB3D10}" destId="{3A92C613-57C1-4FAD-B87A-C3C8EBADDAFB}" srcOrd="0" destOrd="0" presId="urn:microsoft.com/office/officeart/2005/8/layout/list1"/>
    <dgm:cxn modelId="{267323B2-4101-4DF6-B3FE-808EE3384426}" type="presOf" srcId="{B35E2E0B-B42F-4F54-9430-56C1B565D473}" destId="{9997FC91-E67B-4F28-A3CB-5778A5EA7F65}" srcOrd="1" destOrd="0" presId="urn:microsoft.com/office/officeart/2005/8/layout/list1"/>
    <dgm:cxn modelId="{792D93CD-8238-4234-8A2B-C2D940544750}" type="presOf" srcId="{B35E2E0B-B42F-4F54-9430-56C1B565D473}" destId="{602CF4CE-33AC-426B-A2C7-1127A130D1F5}" srcOrd="0" destOrd="0" presId="urn:microsoft.com/office/officeart/2005/8/layout/list1"/>
    <dgm:cxn modelId="{94885454-028F-46E8-BC3A-9CF117F38A52}" type="presOf" srcId="{549C8F28-5069-4643-94A6-215BD588A341}" destId="{7E196D49-A2A9-4C9E-96AB-923CC9BC339C}" srcOrd="1" destOrd="0" presId="urn:microsoft.com/office/officeart/2005/8/layout/list1"/>
    <dgm:cxn modelId="{8F540CE0-B4FD-4D88-9E5F-62071F98AA76}" type="presOf" srcId="{158C5979-DF1B-488E-AA33-A986AEF13500}" destId="{7C1901E6-FDBA-4CC7-AB56-D83CAE005503}" srcOrd="1" destOrd="0" presId="urn:microsoft.com/office/officeart/2005/8/layout/list1"/>
    <dgm:cxn modelId="{3B9758D1-F5FD-458F-A05F-74C6DA7CAF78}" srcId="{69625236-FA0C-4703-8368-535101C2046F}" destId="{4F648447-83F6-4872-B825-0519A9BB3D10}" srcOrd="0" destOrd="0" parTransId="{DE8C56DC-7982-4DA6-B489-A56DEF1AB190}" sibTransId="{8EADF364-F4AF-416E-8B3E-690B879E3A97}"/>
    <dgm:cxn modelId="{8A6EB466-24B7-49A0-A3C9-E64FA3523585}" srcId="{69625236-FA0C-4703-8368-535101C2046F}" destId="{158C5979-DF1B-488E-AA33-A986AEF13500}" srcOrd="4" destOrd="0" parTransId="{0ACEE4A4-E37C-4117-8828-61364D0E776F}" sibTransId="{3CFEBFF4-C847-401E-9774-91193DDE8E04}"/>
    <dgm:cxn modelId="{AA98B8DD-37F7-432D-A64F-0400D25CD9BE}" srcId="{69625236-FA0C-4703-8368-535101C2046F}" destId="{549C8F28-5069-4643-94A6-215BD588A341}" srcOrd="3" destOrd="0" parTransId="{E523015D-160B-4603-9757-86544B292774}" sibTransId="{BB25F3C9-1561-4F85-81C5-DDB0429C33FA}"/>
    <dgm:cxn modelId="{86171388-1199-402A-8CD8-EB2ED9C06C04}" type="presOf" srcId="{4F648447-83F6-4872-B825-0519A9BB3D10}" destId="{A5610C14-E0AA-4A9C-A2C2-61BB5F9CD5FE}" srcOrd="1" destOrd="0" presId="urn:microsoft.com/office/officeart/2005/8/layout/list1"/>
    <dgm:cxn modelId="{5B90C8EE-F580-413A-96F6-BF111D2105EF}" srcId="{69625236-FA0C-4703-8368-535101C2046F}" destId="{E0183A29-92E3-4524-A78C-9C3C8AE7187A}" srcOrd="2" destOrd="0" parTransId="{70F8F0F5-C691-4C63-B213-71AFEEA0FBA3}" sibTransId="{23C91236-37D2-4F0C-85E8-D44FF4B57EDA}"/>
    <dgm:cxn modelId="{E9F2AE02-3EF7-4289-B917-C3DCA527FDA1}" type="presOf" srcId="{69625236-FA0C-4703-8368-535101C2046F}" destId="{7FBBA6F9-CBF9-4566-A161-47FFBEEE1A22}" srcOrd="0" destOrd="0" presId="urn:microsoft.com/office/officeart/2005/8/layout/list1"/>
    <dgm:cxn modelId="{2E0163E7-B709-458E-B268-FCF0F0F243A9}" type="presParOf" srcId="{7FBBA6F9-CBF9-4566-A161-47FFBEEE1A22}" destId="{0711F457-3451-4C1F-835F-BEC84E53DF83}" srcOrd="0" destOrd="0" presId="urn:microsoft.com/office/officeart/2005/8/layout/list1"/>
    <dgm:cxn modelId="{64ECD181-087C-4FF0-BDE3-FC4F5AC62E59}" type="presParOf" srcId="{0711F457-3451-4C1F-835F-BEC84E53DF83}" destId="{3A92C613-57C1-4FAD-B87A-C3C8EBADDAFB}" srcOrd="0" destOrd="0" presId="urn:microsoft.com/office/officeart/2005/8/layout/list1"/>
    <dgm:cxn modelId="{59CCD677-4275-4882-BC8D-B9AF59C31BE6}" type="presParOf" srcId="{0711F457-3451-4C1F-835F-BEC84E53DF83}" destId="{A5610C14-E0AA-4A9C-A2C2-61BB5F9CD5FE}" srcOrd="1" destOrd="0" presId="urn:microsoft.com/office/officeart/2005/8/layout/list1"/>
    <dgm:cxn modelId="{6231F445-EFA2-4951-B1C9-CD74DCA364BE}" type="presParOf" srcId="{7FBBA6F9-CBF9-4566-A161-47FFBEEE1A22}" destId="{339F4CE9-AF03-410D-AE92-BF17480245C2}" srcOrd="1" destOrd="0" presId="urn:microsoft.com/office/officeart/2005/8/layout/list1"/>
    <dgm:cxn modelId="{175A7CE9-4B5A-47D6-9BBF-E859477A2813}" type="presParOf" srcId="{7FBBA6F9-CBF9-4566-A161-47FFBEEE1A22}" destId="{7F97EF2C-D1D3-407C-B712-7E8F0B03591C}" srcOrd="2" destOrd="0" presId="urn:microsoft.com/office/officeart/2005/8/layout/list1"/>
    <dgm:cxn modelId="{357D8D29-8DA9-4A5A-AC9A-2C1EC619FA57}" type="presParOf" srcId="{7FBBA6F9-CBF9-4566-A161-47FFBEEE1A22}" destId="{16B0CBB9-5251-4561-A7DF-25029BE57438}" srcOrd="3" destOrd="0" presId="urn:microsoft.com/office/officeart/2005/8/layout/list1"/>
    <dgm:cxn modelId="{89B75FCB-C897-4BFC-8DD0-D7E7347C0486}" type="presParOf" srcId="{7FBBA6F9-CBF9-4566-A161-47FFBEEE1A22}" destId="{A12ED877-8B83-42B7-91EC-EF7A671548BE}" srcOrd="4" destOrd="0" presId="urn:microsoft.com/office/officeart/2005/8/layout/list1"/>
    <dgm:cxn modelId="{D91A6AF3-95B0-44AA-BFEB-A5520ADA8005}" type="presParOf" srcId="{A12ED877-8B83-42B7-91EC-EF7A671548BE}" destId="{602CF4CE-33AC-426B-A2C7-1127A130D1F5}" srcOrd="0" destOrd="0" presId="urn:microsoft.com/office/officeart/2005/8/layout/list1"/>
    <dgm:cxn modelId="{2F20BF25-ED9D-4EAE-866A-C0E020CCD3E6}" type="presParOf" srcId="{A12ED877-8B83-42B7-91EC-EF7A671548BE}" destId="{9997FC91-E67B-4F28-A3CB-5778A5EA7F65}" srcOrd="1" destOrd="0" presId="urn:microsoft.com/office/officeart/2005/8/layout/list1"/>
    <dgm:cxn modelId="{BA6D54F7-598B-4D11-9285-198F395F10B6}" type="presParOf" srcId="{7FBBA6F9-CBF9-4566-A161-47FFBEEE1A22}" destId="{2F50E3B5-D59E-449A-A0F3-1643FCE39AF2}" srcOrd="5" destOrd="0" presId="urn:microsoft.com/office/officeart/2005/8/layout/list1"/>
    <dgm:cxn modelId="{231DF87E-1043-40CB-A021-BAE6EFF7638D}" type="presParOf" srcId="{7FBBA6F9-CBF9-4566-A161-47FFBEEE1A22}" destId="{B76114F4-1452-489C-8950-3EF40BEA76C9}" srcOrd="6" destOrd="0" presId="urn:microsoft.com/office/officeart/2005/8/layout/list1"/>
    <dgm:cxn modelId="{6560DD0D-D49D-4C81-BE26-1ACD8463B2F5}" type="presParOf" srcId="{7FBBA6F9-CBF9-4566-A161-47FFBEEE1A22}" destId="{2410F5CF-B1FC-4607-9D63-20AAEE85A13C}" srcOrd="7" destOrd="0" presId="urn:microsoft.com/office/officeart/2005/8/layout/list1"/>
    <dgm:cxn modelId="{204CEEB3-B2F2-4302-8D48-4573D7BFF868}" type="presParOf" srcId="{7FBBA6F9-CBF9-4566-A161-47FFBEEE1A22}" destId="{DDEE12B5-10D8-4AA2-9D76-1B4C7DD8F5B0}" srcOrd="8" destOrd="0" presId="urn:microsoft.com/office/officeart/2005/8/layout/list1"/>
    <dgm:cxn modelId="{9C499E26-5913-4414-8E85-2D5F9831CBA1}" type="presParOf" srcId="{DDEE12B5-10D8-4AA2-9D76-1B4C7DD8F5B0}" destId="{B2385FC7-008C-450D-9B9B-9F3BCFA4EEA4}" srcOrd="0" destOrd="0" presId="urn:microsoft.com/office/officeart/2005/8/layout/list1"/>
    <dgm:cxn modelId="{4B5A8ED3-DEC4-4354-864E-66AB2CC48B4C}" type="presParOf" srcId="{DDEE12B5-10D8-4AA2-9D76-1B4C7DD8F5B0}" destId="{26107A49-F3E7-4FF8-987F-B52360DE0CF9}" srcOrd="1" destOrd="0" presId="urn:microsoft.com/office/officeart/2005/8/layout/list1"/>
    <dgm:cxn modelId="{1B86E80E-6AB8-41FA-BB80-D19BC8FEE216}" type="presParOf" srcId="{7FBBA6F9-CBF9-4566-A161-47FFBEEE1A22}" destId="{46BBB0CA-7B0F-43AA-B74B-310036E796FA}" srcOrd="9" destOrd="0" presId="urn:microsoft.com/office/officeart/2005/8/layout/list1"/>
    <dgm:cxn modelId="{BA3B2ED4-17D2-4E51-B30B-BF6A3A364AC2}" type="presParOf" srcId="{7FBBA6F9-CBF9-4566-A161-47FFBEEE1A22}" destId="{C68C39B0-AFAA-4F4C-8C62-75168747EDA9}" srcOrd="10" destOrd="0" presId="urn:microsoft.com/office/officeart/2005/8/layout/list1"/>
    <dgm:cxn modelId="{0B5705F0-A690-4BD3-9739-0474AA88DEE7}" type="presParOf" srcId="{7FBBA6F9-CBF9-4566-A161-47FFBEEE1A22}" destId="{B69BFDB8-1767-42DD-A1A8-3CA77B8984C0}" srcOrd="11" destOrd="0" presId="urn:microsoft.com/office/officeart/2005/8/layout/list1"/>
    <dgm:cxn modelId="{8747D00B-0FA5-42CD-A841-FE6A2EC4DE18}" type="presParOf" srcId="{7FBBA6F9-CBF9-4566-A161-47FFBEEE1A22}" destId="{5F920ED0-BB32-45A7-BBEF-8137B5963380}" srcOrd="12" destOrd="0" presId="urn:microsoft.com/office/officeart/2005/8/layout/list1"/>
    <dgm:cxn modelId="{64B22AE1-52AE-458F-B986-33D11D8C55B5}" type="presParOf" srcId="{5F920ED0-BB32-45A7-BBEF-8137B5963380}" destId="{F588EF98-3A0C-4166-B17F-6F029B971328}" srcOrd="0" destOrd="0" presId="urn:microsoft.com/office/officeart/2005/8/layout/list1"/>
    <dgm:cxn modelId="{3AF12519-32A2-48D0-8B1D-DD6F06FEBCBD}" type="presParOf" srcId="{5F920ED0-BB32-45A7-BBEF-8137B5963380}" destId="{7E196D49-A2A9-4C9E-96AB-923CC9BC339C}" srcOrd="1" destOrd="0" presId="urn:microsoft.com/office/officeart/2005/8/layout/list1"/>
    <dgm:cxn modelId="{389243C7-BDF8-499F-9D7C-A6A9A9812E81}" type="presParOf" srcId="{7FBBA6F9-CBF9-4566-A161-47FFBEEE1A22}" destId="{3D252092-00A4-4322-B456-FED31FD9F146}" srcOrd="13" destOrd="0" presId="urn:microsoft.com/office/officeart/2005/8/layout/list1"/>
    <dgm:cxn modelId="{61CF09E6-FD5B-4897-A6AD-0AEB6E093CD5}" type="presParOf" srcId="{7FBBA6F9-CBF9-4566-A161-47FFBEEE1A22}" destId="{32A26F07-CDDE-4F79-B11B-5969CD89CEDF}" srcOrd="14" destOrd="0" presId="urn:microsoft.com/office/officeart/2005/8/layout/list1"/>
    <dgm:cxn modelId="{216A212A-C6E0-4360-9CF1-545508819D21}" type="presParOf" srcId="{7FBBA6F9-CBF9-4566-A161-47FFBEEE1A22}" destId="{2AC8C1E6-0559-41C8-95F2-D6D1931A8E5C}" srcOrd="15" destOrd="0" presId="urn:microsoft.com/office/officeart/2005/8/layout/list1"/>
    <dgm:cxn modelId="{997AB5C3-4DB7-43F0-81EB-ACFA5B68C770}" type="presParOf" srcId="{7FBBA6F9-CBF9-4566-A161-47FFBEEE1A22}" destId="{34E8F61C-4DD7-40E2-A176-99CF20C51A9F}" srcOrd="16" destOrd="0" presId="urn:microsoft.com/office/officeart/2005/8/layout/list1"/>
    <dgm:cxn modelId="{593F06B6-26FC-4304-A908-FADFD1D2FBB0}" type="presParOf" srcId="{34E8F61C-4DD7-40E2-A176-99CF20C51A9F}" destId="{0D2C0E57-D989-4F6C-8C8E-B0EE7DE27A1C}" srcOrd="0" destOrd="0" presId="urn:microsoft.com/office/officeart/2005/8/layout/list1"/>
    <dgm:cxn modelId="{6F078A49-4D10-4758-A256-7227A95785F9}" type="presParOf" srcId="{34E8F61C-4DD7-40E2-A176-99CF20C51A9F}" destId="{7C1901E6-FDBA-4CC7-AB56-D83CAE005503}" srcOrd="1" destOrd="0" presId="urn:microsoft.com/office/officeart/2005/8/layout/list1"/>
    <dgm:cxn modelId="{9626A5AA-1DF6-47DC-82C8-DD552AEE03FB}" type="presParOf" srcId="{7FBBA6F9-CBF9-4566-A161-47FFBEEE1A22}" destId="{F6898BA4-AD0E-4F09-924F-A012D55C6B15}" srcOrd="17" destOrd="0" presId="urn:microsoft.com/office/officeart/2005/8/layout/list1"/>
    <dgm:cxn modelId="{19B26A16-9B87-4F27-9889-630C6403C01E}" type="presParOf" srcId="{7FBBA6F9-CBF9-4566-A161-47FFBEEE1A22}" destId="{9210F838-80AB-491A-BF7F-79F02E5AF25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6B740-0C05-4144-A1F9-A024323F8AD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322D86-849A-43F8-A924-659EE4EEEE76}">
      <dgm:prSet phldrT="[Text]"/>
      <dgm:spPr/>
      <dgm:t>
        <a:bodyPr/>
        <a:lstStyle/>
        <a:p>
          <a:r>
            <a:rPr lang="en-US" dirty="0" smtClean="0"/>
            <a:t>Scenario problem</a:t>
          </a:r>
          <a:endParaRPr lang="en-US" dirty="0"/>
        </a:p>
      </dgm:t>
    </dgm:pt>
    <dgm:pt modelId="{3BDA33E3-1DE7-457D-8FC2-93CD2A2DFB63}" type="parTrans" cxnId="{218DE165-3FF0-433B-AE40-0EE7452A8508}">
      <dgm:prSet/>
      <dgm:spPr/>
      <dgm:t>
        <a:bodyPr/>
        <a:lstStyle/>
        <a:p>
          <a:endParaRPr lang="en-US"/>
        </a:p>
      </dgm:t>
    </dgm:pt>
    <dgm:pt modelId="{DDC5A756-A533-4C94-8F13-6F2792E2EB3B}" type="sibTrans" cxnId="{218DE165-3FF0-433B-AE40-0EE7452A8508}">
      <dgm:prSet/>
      <dgm:spPr/>
      <dgm:t>
        <a:bodyPr/>
        <a:lstStyle/>
        <a:p>
          <a:endParaRPr lang="en-US"/>
        </a:p>
      </dgm:t>
    </dgm:pt>
    <dgm:pt modelId="{04FC1A18-3AEE-44E8-BCC4-2B4BC160C080}">
      <dgm:prSet phldrT="[Text]"/>
      <dgm:spPr/>
      <dgm:t>
        <a:bodyPr/>
        <a:lstStyle/>
        <a:p>
          <a:r>
            <a:rPr lang="en-US" dirty="0" smtClean="0"/>
            <a:t>Our solution</a:t>
          </a:r>
          <a:endParaRPr lang="en-US" dirty="0"/>
        </a:p>
      </dgm:t>
    </dgm:pt>
    <dgm:pt modelId="{42E0AA0A-B335-43E3-A760-771CEC460B0F}" type="parTrans" cxnId="{02B4397B-DAF4-4CBA-BFD1-9266DDF91675}">
      <dgm:prSet/>
      <dgm:spPr/>
      <dgm:t>
        <a:bodyPr/>
        <a:lstStyle/>
        <a:p>
          <a:endParaRPr lang="en-US"/>
        </a:p>
      </dgm:t>
    </dgm:pt>
    <dgm:pt modelId="{25DFE742-6352-4155-B5C6-EB3022833B15}" type="sibTrans" cxnId="{02B4397B-DAF4-4CBA-BFD1-9266DDF91675}">
      <dgm:prSet/>
      <dgm:spPr/>
      <dgm:t>
        <a:bodyPr/>
        <a:lstStyle/>
        <a:p>
          <a:endParaRPr lang="en-US"/>
        </a:p>
      </dgm:t>
    </dgm:pt>
    <dgm:pt modelId="{9709027D-CEAD-4074-8E4C-DAA78C29F27B}">
      <dgm:prSet phldrT="[Text]"/>
      <dgm:spPr/>
      <dgm:t>
        <a:bodyPr/>
        <a:lstStyle/>
        <a:p>
          <a:r>
            <a:rPr lang="en-US" dirty="0" smtClean="0"/>
            <a:t>Demonstration</a:t>
          </a:r>
          <a:endParaRPr lang="en-US" dirty="0"/>
        </a:p>
      </dgm:t>
    </dgm:pt>
    <dgm:pt modelId="{DA6FC23B-1C2A-4855-9B4A-D77F67AFF34E}" type="parTrans" cxnId="{8B6B14A6-EF09-4D49-A654-E93B16E84174}">
      <dgm:prSet/>
      <dgm:spPr/>
      <dgm:t>
        <a:bodyPr/>
        <a:lstStyle/>
        <a:p>
          <a:endParaRPr lang="en-US"/>
        </a:p>
      </dgm:t>
    </dgm:pt>
    <dgm:pt modelId="{56D0518A-2BBA-42FA-A137-5903288DD71E}" type="sibTrans" cxnId="{8B6B14A6-EF09-4D49-A654-E93B16E84174}">
      <dgm:prSet/>
      <dgm:spPr/>
      <dgm:t>
        <a:bodyPr/>
        <a:lstStyle/>
        <a:p>
          <a:endParaRPr lang="en-US"/>
        </a:p>
      </dgm:t>
    </dgm:pt>
    <dgm:pt modelId="{C688FB5B-A7AF-4BCC-8D4C-A9E4D96C3895}">
      <dgm:prSet phldrT="[Text]"/>
      <dgm:spPr/>
      <dgm:t>
        <a:bodyPr/>
        <a:lstStyle/>
        <a:p>
          <a:r>
            <a:rPr lang="en-US" dirty="0" smtClean="0"/>
            <a:t>Advantages and disadvantages of current solution</a:t>
          </a:r>
          <a:endParaRPr lang="en-US" dirty="0"/>
        </a:p>
      </dgm:t>
    </dgm:pt>
    <dgm:pt modelId="{6A09FF1C-6EEB-406F-8172-6AAF4ED49B6A}" type="parTrans" cxnId="{4D60BCAE-1233-49BD-A936-AE2902B38563}">
      <dgm:prSet/>
      <dgm:spPr/>
      <dgm:t>
        <a:bodyPr/>
        <a:lstStyle/>
        <a:p>
          <a:endParaRPr lang="en-US"/>
        </a:p>
      </dgm:t>
    </dgm:pt>
    <dgm:pt modelId="{2AA03A34-6623-4893-9177-7764C2F14300}" type="sibTrans" cxnId="{4D60BCAE-1233-49BD-A936-AE2902B38563}">
      <dgm:prSet/>
      <dgm:spPr/>
      <dgm:t>
        <a:bodyPr/>
        <a:lstStyle/>
        <a:p>
          <a:endParaRPr lang="en-US"/>
        </a:p>
      </dgm:t>
    </dgm:pt>
    <dgm:pt modelId="{08BB5156-7DFC-406D-BE87-DAA466E9EA90}">
      <dgm:prSet phldrT="[Text]"/>
      <dgm:spPr/>
      <dgm:t>
        <a:bodyPr/>
        <a:lstStyle/>
        <a:p>
          <a:r>
            <a:rPr lang="en-US" dirty="0" smtClean="0"/>
            <a:t>Questions and answers</a:t>
          </a:r>
          <a:endParaRPr lang="en-US" dirty="0"/>
        </a:p>
      </dgm:t>
    </dgm:pt>
    <dgm:pt modelId="{C97567AF-5550-40AE-8109-AA400E8992F4}" type="parTrans" cxnId="{F3E18DF1-B4A9-4E6C-BE23-83BC46951CF4}">
      <dgm:prSet/>
      <dgm:spPr/>
      <dgm:t>
        <a:bodyPr/>
        <a:lstStyle/>
        <a:p>
          <a:endParaRPr lang="en-US"/>
        </a:p>
      </dgm:t>
    </dgm:pt>
    <dgm:pt modelId="{55D8473F-8B86-4010-9BCD-2FC8ED8484E1}" type="sibTrans" cxnId="{F3E18DF1-B4A9-4E6C-BE23-83BC46951CF4}">
      <dgm:prSet/>
      <dgm:spPr/>
      <dgm:t>
        <a:bodyPr/>
        <a:lstStyle/>
        <a:p>
          <a:endParaRPr lang="en-US"/>
        </a:p>
      </dgm:t>
    </dgm:pt>
    <dgm:pt modelId="{E751E393-2383-4A1C-89F2-6AA939222364}">
      <dgm:prSet phldrT="[Text]"/>
      <dgm:spPr/>
      <dgm:t>
        <a:bodyPr/>
        <a:lstStyle/>
        <a:p>
          <a:r>
            <a:rPr lang="en-US" dirty="0" smtClean="0"/>
            <a:t>Future Plans</a:t>
          </a:r>
          <a:endParaRPr lang="en-US" dirty="0"/>
        </a:p>
      </dgm:t>
    </dgm:pt>
    <dgm:pt modelId="{3A7C2082-1FA6-40FE-BFC0-B7153B313957}" type="parTrans" cxnId="{1A550A03-9C63-43D5-9FBB-0C9C0069DDA9}">
      <dgm:prSet/>
      <dgm:spPr/>
      <dgm:t>
        <a:bodyPr/>
        <a:lstStyle/>
        <a:p>
          <a:endParaRPr lang="en-GB"/>
        </a:p>
      </dgm:t>
    </dgm:pt>
    <dgm:pt modelId="{318DF19E-8CD1-44B6-AB30-7ED9F6D6B8E5}" type="sibTrans" cxnId="{1A550A03-9C63-43D5-9FBB-0C9C0069DDA9}">
      <dgm:prSet/>
      <dgm:spPr/>
      <dgm:t>
        <a:bodyPr/>
        <a:lstStyle/>
        <a:p>
          <a:endParaRPr lang="en-GB"/>
        </a:p>
      </dgm:t>
    </dgm:pt>
    <dgm:pt modelId="{27D16682-F23F-437E-9A78-D9DC7CC56EE2}" type="pres">
      <dgm:prSet presAssocID="{0726B740-0C05-4144-A1F9-A024323F8AD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61EB04F-DF25-4365-86FB-8BA1E55379A0}" type="pres">
      <dgm:prSet presAssocID="{0726B740-0C05-4144-A1F9-A024323F8AD9}" presName="Name1" presStyleCnt="0"/>
      <dgm:spPr/>
    </dgm:pt>
    <dgm:pt modelId="{092D2A00-8050-4D7E-BF89-B67BB1E34744}" type="pres">
      <dgm:prSet presAssocID="{0726B740-0C05-4144-A1F9-A024323F8AD9}" presName="cycle" presStyleCnt="0"/>
      <dgm:spPr/>
    </dgm:pt>
    <dgm:pt modelId="{025D23C1-F512-4782-8FF3-FC878BBA6912}" type="pres">
      <dgm:prSet presAssocID="{0726B740-0C05-4144-A1F9-A024323F8AD9}" presName="srcNode" presStyleLbl="node1" presStyleIdx="0" presStyleCnt="6"/>
      <dgm:spPr/>
    </dgm:pt>
    <dgm:pt modelId="{C910D5EA-8AFD-434E-8158-334518A10346}" type="pres">
      <dgm:prSet presAssocID="{0726B740-0C05-4144-A1F9-A024323F8AD9}" presName="conn" presStyleLbl="parChTrans1D2" presStyleIdx="0" presStyleCnt="1"/>
      <dgm:spPr/>
      <dgm:t>
        <a:bodyPr/>
        <a:lstStyle/>
        <a:p>
          <a:endParaRPr lang="en-US"/>
        </a:p>
      </dgm:t>
    </dgm:pt>
    <dgm:pt modelId="{A3923CCC-6B13-4791-B4DA-AA919213E84E}" type="pres">
      <dgm:prSet presAssocID="{0726B740-0C05-4144-A1F9-A024323F8AD9}" presName="extraNode" presStyleLbl="node1" presStyleIdx="0" presStyleCnt="6"/>
      <dgm:spPr/>
    </dgm:pt>
    <dgm:pt modelId="{5078ED92-3BE6-4B69-9081-C538FE19CCCD}" type="pres">
      <dgm:prSet presAssocID="{0726B740-0C05-4144-A1F9-A024323F8AD9}" presName="dstNode" presStyleLbl="node1" presStyleIdx="0" presStyleCnt="6"/>
      <dgm:spPr/>
    </dgm:pt>
    <dgm:pt modelId="{B7992BCE-B142-45A5-B992-B9BFD54A33DC}" type="pres">
      <dgm:prSet presAssocID="{C9322D86-849A-43F8-A924-659EE4EEEE7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68C8E-F0F3-4AA7-9B25-F216D16955CE}" type="pres">
      <dgm:prSet presAssocID="{C9322D86-849A-43F8-A924-659EE4EEEE76}" presName="accent_1" presStyleCnt="0"/>
      <dgm:spPr/>
    </dgm:pt>
    <dgm:pt modelId="{C9E57088-7F31-4051-BBDF-42D864EC9EBE}" type="pres">
      <dgm:prSet presAssocID="{C9322D86-849A-43F8-A924-659EE4EEEE76}" presName="accentRepeatNode" presStyleLbl="solidFgAcc1" presStyleIdx="0" presStyleCnt="6"/>
      <dgm:spPr/>
    </dgm:pt>
    <dgm:pt modelId="{DBEA5A4D-DC1C-462E-A97D-F8D8F0DBA4EA}" type="pres">
      <dgm:prSet presAssocID="{04FC1A18-3AEE-44E8-BCC4-2B4BC160C080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98C8303-3696-4D57-8805-3A30FA28B59C}" type="pres">
      <dgm:prSet presAssocID="{04FC1A18-3AEE-44E8-BCC4-2B4BC160C080}" presName="accent_2" presStyleCnt="0"/>
      <dgm:spPr/>
    </dgm:pt>
    <dgm:pt modelId="{3F9611C8-2EA6-4382-A181-A07FAC782B2A}" type="pres">
      <dgm:prSet presAssocID="{04FC1A18-3AEE-44E8-BCC4-2B4BC160C080}" presName="accentRepeatNode" presStyleLbl="solidFgAcc1" presStyleIdx="1" presStyleCnt="6"/>
      <dgm:spPr/>
    </dgm:pt>
    <dgm:pt modelId="{DEAD63F9-F31B-4458-82AD-896585277AE5}" type="pres">
      <dgm:prSet presAssocID="{9709027D-CEAD-4074-8E4C-DAA78C29F27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DCA30F6-A33A-4389-8E24-65AC774C1874}" type="pres">
      <dgm:prSet presAssocID="{9709027D-CEAD-4074-8E4C-DAA78C29F27B}" presName="accent_3" presStyleCnt="0"/>
      <dgm:spPr/>
    </dgm:pt>
    <dgm:pt modelId="{010430AD-B9EC-40B7-8F4B-70207320A234}" type="pres">
      <dgm:prSet presAssocID="{9709027D-CEAD-4074-8E4C-DAA78C29F27B}" presName="accentRepeatNode" presStyleLbl="solidFgAcc1" presStyleIdx="2" presStyleCnt="6"/>
      <dgm:spPr/>
    </dgm:pt>
    <dgm:pt modelId="{0535E955-B7AE-48FC-969B-539B2C245666}" type="pres">
      <dgm:prSet presAssocID="{C688FB5B-A7AF-4BCC-8D4C-A9E4D96C3895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76B905E-4578-4778-B00A-E196608BB85E}" type="pres">
      <dgm:prSet presAssocID="{C688FB5B-A7AF-4BCC-8D4C-A9E4D96C3895}" presName="accent_4" presStyleCnt="0"/>
      <dgm:spPr/>
    </dgm:pt>
    <dgm:pt modelId="{6FD9C734-BB88-4BF5-89B2-11AEF22AF11D}" type="pres">
      <dgm:prSet presAssocID="{C688FB5B-A7AF-4BCC-8D4C-A9E4D96C3895}" presName="accentRepeatNode" presStyleLbl="solidFgAcc1" presStyleIdx="3" presStyleCnt="6"/>
      <dgm:spPr/>
    </dgm:pt>
    <dgm:pt modelId="{5E7565C0-5287-4E4D-8626-67E866958165}" type="pres">
      <dgm:prSet presAssocID="{E751E393-2383-4A1C-89F2-6AA93922236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8A7EA-3B0A-41BD-B450-059A9D55DE2D}" type="pres">
      <dgm:prSet presAssocID="{E751E393-2383-4A1C-89F2-6AA939222364}" presName="accent_5" presStyleCnt="0"/>
      <dgm:spPr/>
    </dgm:pt>
    <dgm:pt modelId="{EDBC188B-E862-403F-B5EF-6CB003C2307F}" type="pres">
      <dgm:prSet presAssocID="{E751E393-2383-4A1C-89F2-6AA939222364}" presName="accentRepeatNode" presStyleLbl="solidFgAcc1" presStyleIdx="4" presStyleCnt="6"/>
      <dgm:spPr/>
    </dgm:pt>
    <dgm:pt modelId="{FAB83880-1EBC-461E-8EE0-4812DFE2F361}" type="pres">
      <dgm:prSet presAssocID="{08BB5156-7DFC-406D-BE87-DAA466E9EA90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7340997-60FA-4BEF-B986-8FC60DCB8E1D}" type="pres">
      <dgm:prSet presAssocID="{08BB5156-7DFC-406D-BE87-DAA466E9EA90}" presName="accent_6" presStyleCnt="0"/>
      <dgm:spPr/>
    </dgm:pt>
    <dgm:pt modelId="{8123A840-A704-4828-A5B4-AE7CA5C16305}" type="pres">
      <dgm:prSet presAssocID="{08BB5156-7DFC-406D-BE87-DAA466E9EA90}" presName="accentRepeatNode" presStyleLbl="solidFgAcc1" presStyleIdx="5" presStyleCnt="6"/>
      <dgm:spPr/>
    </dgm:pt>
  </dgm:ptLst>
  <dgm:cxnLst>
    <dgm:cxn modelId="{95E8BAF9-1692-4F9B-B4CA-2D11AE1C78B2}" type="presOf" srcId="{08BB5156-7DFC-406D-BE87-DAA466E9EA90}" destId="{FAB83880-1EBC-461E-8EE0-4812DFE2F361}" srcOrd="0" destOrd="0" presId="urn:microsoft.com/office/officeart/2008/layout/VerticalCurvedList"/>
    <dgm:cxn modelId="{8B6B14A6-EF09-4D49-A654-E93B16E84174}" srcId="{0726B740-0C05-4144-A1F9-A024323F8AD9}" destId="{9709027D-CEAD-4074-8E4C-DAA78C29F27B}" srcOrd="2" destOrd="0" parTransId="{DA6FC23B-1C2A-4855-9B4A-D77F67AFF34E}" sibTransId="{56D0518A-2BBA-42FA-A137-5903288DD71E}"/>
    <dgm:cxn modelId="{087672AB-49A1-4F60-AE02-82243B40D04F}" type="presOf" srcId="{0726B740-0C05-4144-A1F9-A024323F8AD9}" destId="{27D16682-F23F-437E-9A78-D9DC7CC56EE2}" srcOrd="0" destOrd="0" presId="urn:microsoft.com/office/officeart/2008/layout/VerticalCurvedList"/>
    <dgm:cxn modelId="{0A4C0A15-D636-4140-AE39-F5F735027515}" type="presOf" srcId="{04FC1A18-3AEE-44E8-BCC4-2B4BC160C080}" destId="{DBEA5A4D-DC1C-462E-A97D-F8D8F0DBA4EA}" srcOrd="0" destOrd="0" presId="urn:microsoft.com/office/officeart/2008/layout/VerticalCurvedList"/>
    <dgm:cxn modelId="{06078276-BCF8-49F1-B01D-D1CF3B0E7463}" type="presOf" srcId="{9709027D-CEAD-4074-8E4C-DAA78C29F27B}" destId="{DEAD63F9-F31B-4458-82AD-896585277AE5}" srcOrd="0" destOrd="0" presId="urn:microsoft.com/office/officeart/2008/layout/VerticalCurvedList"/>
    <dgm:cxn modelId="{3EB65A62-1995-44B9-AC16-A8B2E3461557}" type="presOf" srcId="{DDC5A756-A533-4C94-8F13-6F2792E2EB3B}" destId="{C910D5EA-8AFD-434E-8158-334518A10346}" srcOrd="0" destOrd="0" presId="urn:microsoft.com/office/officeart/2008/layout/VerticalCurvedList"/>
    <dgm:cxn modelId="{36F2F9C8-F42D-4C30-BA93-2E06167D4499}" type="presOf" srcId="{C688FB5B-A7AF-4BCC-8D4C-A9E4D96C3895}" destId="{0535E955-B7AE-48FC-969B-539B2C245666}" srcOrd="0" destOrd="0" presId="urn:microsoft.com/office/officeart/2008/layout/VerticalCurvedList"/>
    <dgm:cxn modelId="{02B4397B-DAF4-4CBA-BFD1-9266DDF91675}" srcId="{0726B740-0C05-4144-A1F9-A024323F8AD9}" destId="{04FC1A18-3AEE-44E8-BCC4-2B4BC160C080}" srcOrd="1" destOrd="0" parTransId="{42E0AA0A-B335-43E3-A760-771CEC460B0F}" sibTransId="{25DFE742-6352-4155-B5C6-EB3022833B15}"/>
    <dgm:cxn modelId="{1A550A03-9C63-43D5-9FBB-0C9C0069DDA9}" srcId="{0726B740-0C05-4144-A1F9-A024323F8AD9}" destId="{E751E393-2383-4A1C-89F2-6AA939222364}" srcOrd="4" destOrd="0" parTransId="{3A7C2082-1FA6-40FE-BFC0-B7153B313957}" sibTransId="{318DF19E-8CD1-44B6-AB30-7ED9F6D6B8E5}"/>
    <dgm:cxn modelId="{899795B1-526C-4A47-A566-CA7B2EC365B7}" type="presOf" srcId="{E751E393-2383-4A1C-89F2-6AA939222364}" destId="{5E7565C0-5287-4E4D-8626-67E866958165}" srcOrd="0" destOrd="0" presId="urn:microsoft.com/office/officeart/2008/layout/VerticalCurvedList"/>
    <dgm:cxn modelId="{F3E18DF1-B4A9-4E6C-BE23-83BC46951CF4}" srcId="{0726B740-0C05-4144-A1F9-A024323F8AD9}" destId="{08BB5156-7DFC-406D-BE87-DAA466E9EA90}" srcOrd="5" destOrd="0" parTransId="{C97567AF-5550-40AE-8109-AA400E8992F4}" sibTransId="{55D8473F-8B86-4010-9BCD-2FC8ED8484E1}"/>
    <dgm:cxn modelId="{218DE165-3FF0-433B-AE40-0EE7452A8508}" srcId="{0726B740-0C05-4144-A1F9-A024323F8AD9}" destId="{C9322D86-849A-43F8-A924-659EE4EEEE76}" srcOrd="0" destOrd="0" parTransId="{3BDA33E3-1DE7-457D-8FC2-93CD2A2DFB63}" sibTransId="{DDC5A756-A533-4C94-8F13-6F2792E2EB3B}"/>
    <dgm:cxn modelId="{4D60BCAE-1233-49BD-A936-AE2902B38563}" srcId="{0726B740-0C05-4144-A1F9-A024323F8AD9}" destId="{C688FB5B-A7AF-4BCC-8D4C-A9E4D96C3895}" srcOrd="3" destOrd="0" parTransId="{6A09FF1C-6EEB-406F-8172-6AAF4ED49B6A}" sibTransId="{2AA03A34-6623-4893-9177-7764C2F14300}"/>
    <dgm:cxn modelId="{BE268CE4-EA9D-48DC-B4C4-0E57E8DC4A46}" type="presOf" srcId="{C9322D86-849A-43F8-A924-659EE4EEEE76}" destId="{B7992BCE-B142-45A5-B992-B9BFD54A33DC}" srcOrd="0" destOrd="0" presId="urn:microsoft.com/office/officeart/2008/layout/VerticalCurvedList"/>
    <dgm:cxn modelId="{E4520156-EFE5-4C4F-8912-6A2E53B4B7DF}" type="presParOf" srcId="{27D16682-F23F-437E-9A78-D9DC7CC56EE2}" destId="{061EB04F-DF25-4365-86FB-8BA1E55379A0}" srcOrd="0" destOrd="0" presId="urn:microsoft.com/office/officeart/2008/layout/VerticalCurvedList"/>
    <dgm:cxn modelId="{605BE33C-B897-403B-A15A-E7147A24B1E6}" type="presParOf" srcId="{061EB04F-DF25-4365-86FB-8BA1E55379A0}" destId="{092D2A00-8050-4D7E-BF89-B67BB1E34744}" srcOrd="0" destOrd="0" presId="urn:microsoft.com/office/officeart/2008/layout/VerticalCurvedList"/>
    <dgm:cxn modelId="{3C8C7266-18AC-4B92-90BB-1B7B33FD9DDA}" type="presParOf" srcId="{092D2A00-8050-4D7E-BF89-B67BB1E34744}" destId="{025D23C1-F512-4782-8FF3-FC878BBA6912}" srcOrd="0" destOrd="0" presId="urn:microsoft.com/office/officeart/2008/layout/VerticalCurvedList"/>
    <dgm:cxn modelId="{27D6D535-D314-4708-9049-FC6B549EADFE}" type="presParOf" srcId="{092D2A00-8050-4D7E-BF89-B67BB1E34744}" destId="{C910D5EA-8AFD-434E-8158-334518A10346}" srcOrd="1" destOrd="0" presId="urn:microsoft.com/office/officeart/2008/layout/VerticalCurvedList"/>
    <dgm:cxn modelId="{78E8F17B-4E9C-4ACF-81C2-23D18D587915}" type="presParOf" srcId="{092D2A00-8050-4D7E-BF89-B67BB1E34744}" destId="{A3923CCC-6B13-4791-B4DA-AA919213E84E}" srcOrd="2" destOrd="0" presId="urn:microsoft.com/office/officeart/2008/layout/VerticalCurvedList"/>
    <dgm:cxn modelId="{1948280F-9B4E-4260-B644-7F054A64009C}" type="presParOf" srcId="{092D2A00-8050-4D7E-BF89-B67BB1E34744}" destId="{5078ED92-3BE6-4B69-9081-C538FE19CCCD}" srcOrd="3" destOrd="0" presId="urn:microsoft.com/office/officeart/2008/layout/VerticalCurvedList"/>
    <dgm:cxn modelId="{58A0F4E6-4CD7-42C4-B815-0959E0D96183}" type="presParOf" srcId="{061EB04F-DF25-4365-86FB-8BA1E55379A0}" destId="{B7992BCE-B142-45A5-B992-B9BFD54A33DC}" srcOrd="1" destOrd="0" presId="urn:microsoft.com/office/officeart/2008/layout/VerticalCurvedList"/>
    <dgm:cxn modelId="{8A4A771E-756D-4677-9033-C0647B666DA6}" type="presParOf" srcId="{061EB04F-DF25-4365-86FB-8BA1E55379A0}" destId="{26068C8E-F0F3-4AA7-9B25-F216D16955CE}" srcOrd="2" destOrd="0" presId="urn:microsoft.com/office/officeart/2008/layout/VerticalCurvedList"/>
    <dgm:cxn modelId="{FFCD293B-E408-419E-992B-B40270E726ED}" type="presParOf" srcId="{26068C8E-F0F3-4AA7-9B25-F216D16955CE}" destId="{C9E57088-7F31-4051-BBDF-42D864EC9EBE}" srcOrd="0" destOrd="0" presId="urn:microsoft.com/office/officeart/2008/layout/VerticalCurvedList"/>
    <dgm:cxn modelId="{70FA2DB4-908A-4F0D-842C-9AC144888F1F}" type="presParOf" srcId="{061EB04F-DF25-4365-86FB-8BA1E55379A0}" destId="{DBEA5A4D-DC1C-462E-A97D-F8D8F0DBA4EA}" srcOrd="3" destOrd="0" presId="urn:microsoft.com/office/officeart/2008/layout/VerticalCurvedList"/>
    <dgm:cxn modelId="{011E026A-4F15-460C-AEFA-34E0CFA941FD}" type="presParOf" srcId="{061EB04F-DF25-4365-86FB-8BA1E55379A0}" destId="{E98C8303-3696-4D57-8805-3A30FA28B59C}" srcOrd="4" destOrd="0" presId="urn:microsoft.com/office/officeart/2008/layout/VerticalCurvedList"/>
    <dgm:cxn modelId="{30001722-BBB6-4FF6-8AFB-66F4D03C972C}" type="presParOf" srcId="{E98C8303-3696-4D57-8805-3A30FA28B59C}" destId="{3F9611C8-2EA6-4382-A181-A07FAC782B2A}" srcOrd="0" destOrd="0" presId="urn:microsoft.com/office/officeart/2008/layout/VerticalCurvedList"/>
    <dgm:cxn modelId="{C65B1D07-88D2-4DB5-A2BA-4C5265AFCAB4}" type="presParOf" srcId="{061EB04F-DF25-4365-86FB-8BA1E55379A0}" destId="{DEAD63F9-F31B-4458-82AD-896585277AE5}" srcOrd="5" destOrd="0" presId="urn:microsoft.com/office/officeart/2008/layout/VerticalCurvedList"/>
    <dgm:cxn modelId="{FB968F33-0525-4667-AC9D-257A66A84D04}" type="presParOf" srcId="{061EB04F-DF25-4365-86FB-8BA1E55379A0}" destId="{ADCA30F6-A33A-4389-8E24-65AC774C1874}" srcOrd="6" destOrd="0" presId="urn:microsoft.com/office/officeart/2008/layout/VerticalCurvedList"/>
    <dgm:cxn modelId="{B55E23EA-24E4-4A90-B718-80BBF94587C5}" type="presParOf" srcId="{ADCA30F6-A33A-4389-8E24-65AC774C1874}" destId="{010430AD-B9EC-40B7-8F4B-70207320A234}" srcOrd="0" destOrd="0" presId="urn:microsoft.com/office/officeart/2008/layout/VerticalCurvedList"/>
    <dgm:cxn modelId="{687FA254-E922-4970-87DD-BC9C31C0763A}" type="presParOf" srcId="{061EB04F-DF25-4365-86FB-8BA1E55379A0}" destId="{0535E955-B7AE-48FC-969B-539B2C245666}" srcOrd="7" destOrd="0" presId="urn:microsoft.com/office/officeart/2008/layout/VerticalCurvedList"/>
    <dgm:cxn modelId="{AF8D40CA-4AFC-45F8-B64E-F63808029362}" type="presParOf" srcId="{061EB04F-DF25-4365-86FB-8BA1E55379A0}" destId="{376B905E-4578-4778-B00A-E196608BB85E}" srcOrd="8" destOrd="0" presId="urn:microsoft.com/office/officeart/2008/layout/VerticalCurvedList"/>
    <dgm:cxn modelId="{DB8DEABA-18C8-4653-B45C-7366302C4346}" type="presParOf" srcId="{376B905E-4578-4778-B00A-E196608BB85E}" destId="{6FD9C734-BB88-4BF5-89B2-11AEF22AF11D}" srcOrd="0" destOrd="0" presId="urn:microsoft.com/office/officeart/2008/layout/VerticalCurvedList"/>
    <dgm:cxn modelId="{8BEC57C1-653F-4F26-A2C9-EA636D9865F4}" type="presParOf" srcId="{061EB04F-DF25-4365-86FB-8BA1E55379A0}" destId="{5E7565C0-5287-4E4D-8626-67E866958165}" srcOrd="9" destOrd="0" presId="urn:microsoft.com/office/officeart/2008/layout/VerticalCurvedList"/>
    <dgm:cxn modelId="{98058E96-C2CA-49FC-A43C-590A8B809619}" type="presParOf" srcId="{061EB04F-DF25-4365-86FB-8BA1E55379A0}" destId="{5048A7EA-3B0A-41BD-B450-059A9D55DE2D}" srcOrd="10" destOrd="0" presId="urn:microsoft.com/office/officeart/2008/layout/VerticalCurvedList"/>
    <dgm:cxn modelId="{CDC08287-E918-44B5-BB84-F1F8C07CE96B}" type="presParOf" srcId="{5048A7EA-3B0A-41BD-B450-059A9D55DE2D}" destId="{EDBC188B-E862-403F-B5EF-6CB003C2307F}" srcOrd="0" destOrd="0" presId="urn:microsoft.com/office/officeart/2008/layout/VerticalCurvedList"/>
    <dgm:cxn modelId="{3C5499E4-C1DF-4189-A1F3-09DC5B7B1765}" type="presParOf" srcId="{061EB04F-DF25-4365-86FB-8BA1E55379A0}" destId="{FAB83880-1EBC-461E-8EE0-4812DFE2F361}" srcOrd="11" destOrd="0" presId="urn:microsoft.com/office/officeart/2008/layout/VerticalCurvedList"/>
    <dgm:cxn modelId="{ABE9A61F-6D0E-467F-906F-1BF690CA951D}" type="presParOf" srcId="{061EB04F-DF25-4365-86FB-8BA1E55379A0}" destId="{47340997-60FA-4BEF-B986-8FC60DCB8E1D}" srcOrd="12" destOrd="0" presId="urn:microsoft.com/office/officeart/2008/layout/VerticalCurvedList"/>
    <dgm:cxn modelId="{62FEC91C-2493-4A5F-91E9-1EACA48732EB}" type="presParOf" srcId="{47340997-60FA-4BEF-B986-8FC60DCB8E1D}" destId="{8123A840-A704-4828-A5B4-AE7CA5C1630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GB" smtClean="0"/>
            <a:t>Classify comment</a:t>
          </a:r>
          <a:endParaRPr lang="en-GB" dirty="0"/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dirty="0" smtClean="0"/>
            <a:t>Import Excel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dirty="0" smtClean="0"/>
            <a:t>Get data from web</a:t>
          </a:r>
          <a:endParaRPr lang="en-GB" dirty="0"/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Mobile application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7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437D825-C097-4E35-BC06-52192B0A8728}" type="presOf" srcId="{74753ABF-0F1C-41F7-A0EA-534D9E890088}" destId="{94E030C4-E9DF-4330-8488-9C7EEDE89341}" srcOrd="0" destOrd="0" presId="urn:microsoft.com/office/officeart/2005/8/layout/pList1"/>
    <dgm:cxn modelId="{4A0DA291-346E-4BBA-9E92-D7DACA693400}" srcId="{494D11BF-2D98-4173-BACD-F1000D645904}" destId="{EB8E2426-CD8C-4827-8D73-43780F26B096}" srcOrd="6" destOrd="0" parTransId="{3BA39F35-25FE-4772-8E4B-7C8C6FC50D1B}" sibTransId="{066302B2-E89D-448F-B700-E2FFB34D15C9}"/>
    <dgm:cxn modelId="{F3369171-3A2C-4028-A83B-DF6695A587A3}" type="presOf" srcId="{B7CBB414-2922-46D6-B611-97803FA2EA87}" destId="{B757D4AA-FA2C-4215-8650-9A3D2455F1DC}" srcOrd="0" destOrd="0" presId="urn:microsoft.com/office/officeart/2005/8/layout/pList1"/>
    <dgm:cxn modelId="{78FAA538-5E14-487B-9E3D-FA36A1436330}" type="presOf" srcId="{6D5C9105-0581-4715-9FD1-70D5A8D11C9C}" destId="{FC755826-ECAD-4F40-B435-FEBA5291562C}" srcOrd="0" destOrd="0" presId="urn:microsoft.com/office/officeart/2005/8/layout/pList1"/>
    <dgm:cxn modelId="{E0D143D1-4A3A-4B2C-A742-88414D7624D7}" type="presOf" srcId="{494D11BF-2D98-4173-BACD-F1000D645904}" destId="{E9CC8302-00BD-4FDD-BBB3-EFB1ABC4C93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C44143D7-FBE7-41E1-A829-12F97427AA87}" type="presOf" srcId="{A0A1B041-A31A-4702-95A8-C00F0C40F985}" destId="{BE11028A-865E-4681-AC0B-7E4B8FB4A1B8}" srcOrd="0" destOrd="0" presId="urn:microsoft.com/office/officeart/2005/8/layout/pList1"/>
    <dgm:cxn modelId="{F3782714-5CB1-4691-BA1F-2D66E8172B43}" type="presOf" srcId="{12F4197F-58D0-4E5A-BE66-7777118A1034}" destId="{41EB32D3-93EB-4FAE-B4A4-4D1F97FDDD3C}" srcOrd="0" destOrd="0" presId="urn:microsoft.com/office/officeart/2005/8/layout/pList1"/>
    <dgm:cxn modelId="{1567A7CA-1000-4B40-A959-5AD768E4C9E2}" type="presOf" srcId="{29D0DBE8-8877-4EE0-8982-49B95F362E57}" destId="{727ECDE9-FDCC-49DC-B5D7-440767CDB634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364E61AC-0AEA-4171-82A2-D3D972F078BC}" type="presOf" srcId="{64806512-A352-4211-9C17-EDDF656FF7A5}" destId="{204C423E-AF9B-4804-A15C-59E7B5F55A52}" srcOrd="0" destOrd="0" presId="urn:microsoft.com/office/officeart/2005/8/layout/pList1"/>
    <dgm:cxn modelId="{1134F625-C898-458E-8693-E94C7E762231}" type="presOf" srcId="{04AD746E-8E68-4392-9A62-A2FC85A9D0C5}" destId="{50032E18-2E0A-4D65-A348-2C9C3E9B8328}" srcOrd="0" destOrd="0" presId="urn:microsoft.com/office/officeart/2005/8/layout/pList1"/>
    <dgm:cxn modelId="{1933ABF9-578F-4A6F-BE02-B02C13986F05}" type="presOf" srcId="{B16AD185-1391-4E39-9BAF-A732DB967608}" destId="{E88444CE-513E-46DB-98BB-1DE2BC38E1BB}" srcOrd="0" destOrd="0" presId="urn:microsoft.com/office/officeart/2005/8/layout/pList1"/>
    <dgm:cxn modelId="{8919A22B-759F-427A-898E-52DF55B1572F}" type="presOf" srcId="{718C467A-847A-4B70-BBBD-A1F0C172C58F}" destId="{0DA19ACC-408E-4451-802F-CB6DD2B511B0}" srcOrd="0" destOrd="0" presId="urn:microsoft.com/office/officeart/2005/8/layout/pList1"/>
    <dgm:cxn modelId="{5C0905E0-D3F6-4E45-A3B3-9598C072309B}" type="presOf" srcId="{C8464284-228C-4A68-B873-0718032E1E61}" destId="{AB026361-32AF-4200-8E3C-B6BC87A0F3C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93CC7C4C-DEAB-413E-80EE-BFE419E002A6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9F30E1C6-8A2A-4E2A-B4B4-4C98C3F06EDF}" type="presOf" srcId="{EB8E2426-CD8C-4827-8D73-43780F26B096}" destId="{53025DAB-3932-4FE1-BFF4-ED1A6BFC410C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886618E5-80F3-402A-AE6C-E055DE06F14E}" type="presParOf" srcId="{E9CC8302-00BD-4FDD-BBB3-EFB1ABC4C93C}" destId="{8BB36275-E7F0-4A62-8059-5368D93228A2}" srcOrd="0" destOrd="0" presId="urn:microsoft.com/office/officeart/2005/8/layout/pList1"/>
    <dgm:cxn modelId="{693EDD9F-6431-44A4-A8EA-E38254C6424E}" type="presParOf" srcId="{8BB36275-E7F0-4A62-8059-5368D93228A2}" destId="{38D94112-4B62-4450-BAB0-6C010E898920}" srcOrd="0" destOrd="0" presId="urn:microsoft.com/office/officeart/2005/8/layout/pList1"/>
    <dgm:cxn modelId="{F600AF58-5C0D-4BB3-9168-D621D9628FCF}" type="presParOf" srcId="{8BB36275-E7F0-4A62-8059-5368D93228A2}" destId="{50032E18-2E0A-4D65-A348-2C9C3E9B8328}" srcOrd="1" destOrd="0" presId="urn:microsoft.com/office/officeart/2005/8/layout/pList1"/>
    <dgm:cxn modelId="{B9E578EA-9F8E-4FC6-8CD8-E9CBDA7E5F83}" type="presParOf" srcId="{E9CC8302-00BD-4FDD-BBB3-EFB1ABC4C93C}" destId="{FC755826-ECAD-4F40-B435-FEBA5291562C}" srcOrd="1" destOrd="0" presId="urn:microsoft.com/office/officeart/2005/8/layout/pList1"/>
    <dgm:cxn modelId="{A8770DB0-2D1E-4BF6-BF98-6868F8EEE2BE}" type="presParOf" srcId="{E9CC8302-00BD-4FDD-BBB3-EFB1ABC4C93C}" destId="{5F1E0AA5-3E18-4D8E-9B0A-B3CCC142EC1C}" srcOrd="2" destOrd="0" presId="urn:microsoft.com/office/officeart/2005/8/layout/pList1"/>
    <dgm:cxn modelId="{0AE75FAF-703A-4C71-B660-97E2CCE4834B}" type="presParOf" srcId="{5F1E0AA5-3E18-4D8E-9B0A-B3CCC142EC1C}" destId="{36FAAB07-1BD4-42B4-8036-62B0F623ED4C}" srcOrd="0" destOrd="0" presId="urn:microsoft.com/office/officeart/2005/8/layout/pList1"/>
    <dgm:cxn modelId="{20099ABD-7476-4561-8E7E-8B3F6A256AD1}" type="presParOf" srcId="{5F1E0AA5-3E18-4D8E-9B0A-B3CCC142EC1C}" destId="{AB026361-32AF-4200-8E3C-B6BC87A0F3C1}" srcOrd="1" destOrd="0" presId="urn:microsoft.com/office/officeart/2005/8/layout/pList1"/>
    <dgm:cxn modelId="{CC58327A-4365-4C2F-8307-5443E59B9596}" type="presParOf" srcId="{E9CC8302-00BD-4FDD-BBB3-EFB1ABC4C93C}" destId="{94E030C4-E9DF-4330-8488-9C7EEDE89341}" srcOrd="3" destOrd="0" presId="urn:microsoft.com/office/officeart/2005/8/layout/pList1"/>
    <dgm:cxn modelId="{EBB1ED06-A459-4DD9-8FA0-CF1E74B9CA24}" type="presParOf" srcId="{E9CC8302-00BD-4FDD-BBB3-EFB1ABC4C93C}" destId="{742F499D-E874-47BF-B42F-0CE2A0FAE01D}" srcOrd="4" destOrd="0" presId="urn:microsoft.com/office/officeart/2005/8/layout/pList1"/>
    <dgm:cxn modelId="{C9F1EF89-488F-41E0-B411-0A26CBC7F8CA}" type="presParOf" srcId="{742F499D-E874-47BF-B42F-0CE2A0FAE01D}" destId="{DB4DFF25-2111-49EB-BC56-4ACC6D2E3C4A}" srcOrd="0" destOrd="0" presId="urn:microsoft.com/office/officeart/2005/8/layout/pList1"/>
    <dgm:cxn modelId="{89B256CE-97DE-4155-B68E-AFD4767940C8}" type="presParOf" srcId="{742F499D-E874-47BF-B42F-0CE2A0FAE01D}" destId="{E88444CE-513E-46DB-98BB-1DE2BC38E1BB}" srcOrd="1" destOrd="0" presId="urn:microsoft.com/office/officeart/2005/8/layout/pList1"/>
    <dgm:cxn modelId="{CFCDEC6A-C13F-49B4-86E0-1D6165403D4C}" type="presParOf" srcId="{E9CC8302-00BD-4FDD-BBB3-EFB1ABC4C93C}" destId="{B757D4AA-FA2C-4215-8650-9A3D2455F1DC}" srcOrd="5" destOrd="0" presId="urn:microsoft.com/office/officeart/2005/8/layout/pList1"/>
    <dgm:cxn modelId="{8AF1EBF6-7135-418C-91AA-3353F32B0B90}" type="presParOf" srcId="{E9CC8302-00BD-4FDD-BBB3-EFB1ABC4C93C}" destId="{70F74CA5-9F6A-4B7A-9221-F4AD7AAC9A13}" srcOrd="6" destOrd="0" presId="urn:microsoft.com/office/officeart/2005/8/layout/pList1"/>
    <dgm:cxn modelId="{6D585487-2B72-4ED0-93EE-04820A86844B}" type="presParOf" srcId="{70F74CA5-9F6A-4B7A-9221-F4AD7AAC9A13}" destId="{B77A94D5-558B-4298-8C2F-665637DEF3C5}" srcOrd="0" destOrd="0" presId="urn:microsoft.com/office/officeart/2005/8/layout/pList1"/>
    <dgm:cxn modelId="{FC9EBB33-8EB1-408B-9FCB-27EDAD9345BD}" type="presParOf" srcId="{70F74CA5-9F6A-4B7A-9221-F4AD7AAC9A13}" destId="{0DA19ACC-408E-4451-802F-CB6DD2B511B0}" srcOrd="1" destOrd="0" presId="urn:microsoft.com/office/officeart/2005/8/layout/pList1"/>
    <dgm:cxn modelId="{03EA0E36-2B29-4FC2-A8C0-34F675F7CC83}" type="presParOf" srcId="{E9CC8302-00BD-4FDD-BBB3-EFB1ABC4C93C}" destId="{727ECDE9-FDCC-49DC-B5D7-440767CDB634}" srcOrd="7" destOrd="0" presId="urn:microsoft.com/office/officeart/2005/8/layout/pList1"/>
    <dgm:cxn modelId="{FB955E84-1BA8-4CFD-AA4F-D42EBEE9945E}" type="presParOf" srcId="{E9CC8302-00BD-4FDD-BBB3-EFB1ABC4C93C}" destId="{9E92DAB2-612C-446B-B2AF-22AEB9B1AF59}" srcOrd="8" destOrd="0" presId="urn:microsoft.com/office/officeart/2005/8/layout/pList1"/>
    <dgm:cxn modelId="{FDE27695-D163-446F-80AD-89A77F155CB0}" type="presParOf" srcId="{9E92DAB2-612C-446B-B2AF-22AEB9B1AF59}" destId="{42108F33-182C-4014-975C-104417C9CEFC}" srcOrd="0" destOrd="0" presId="urn:microsoft.com/office/officeart/2005/8/layout/pList1"/>
    <dgm:cxn modelId="{817E00AB-FB4D-4572-9D29-89C35031D9B8}" type="presParOf" srcId="{9E92DAB2-612C-446B-B2AF-22AEB9B1AF59}" destId="{8ABD6398-AAB5-46D3-9A57-5E4F4E5ECD95}" srcOrd="1" destOrd="0" presId="urn:microsoft.com/office/officeart/2005/8/layout/pList1"/>
    <dgm:cxn modelId="{A05A89B2-64B0-4CBB-9BA0-EAD8D700F5FF}" type="presParOf" srcId="{E9CC8302-00BD-4FDD-BBB3-EFB1ABC4C93C}" destId="{41EB32D3-93EB-4FAE-B4A4-4D1F97FDDD3C}" srcOrd="9" destOrd="0" presId="urn:microsoft.com/office/officeart/2005/8/layout/pList1"/>
    <dgm:cxn modelId="{95974365-042B-4566-925C-F0E624EF63CC}" type="presParOf" srcId="{E9CC8302-00BD-4FDD-BBB3-EFB1ABC4C93C}" destId="{5B9D3B1C-667F-4852-B43C-13576FDA0E27}" srcOrd="10" destOrd="0" presId="urn:microsoft.com/office/officeart/2005/8/layout/pList1"/>
    <dgm:cxn modelId="{A49BF5D4-E297-4AAF-A724-B5096A310360}" type="presParOf" srcId="{5B9D3B1C-667F-4852-B43C-13576FDA0E27}" destId="{ACFFC79F-FF22-4C66-8CFB-521103AF6147}" srcOrd="0" destOrd="0" presId="urn:microsoft.com/office/officeart/2005/8/layout/pList1"/>
    <dgm:cxn modelId="{2A869070-2D19-4CF1-A5C1-A291F5B66A74}" type="presParOf" srcId="{5B9D3B1C-667F-4852-B43C-13576FDA0E27}" destId="{204C423E-AF9B-4804-A15C-59E7B5F55A52}" srcOrd="1" destOrd="0" presId="urn:microsoft.com/office/officeart/2005/8/layout/pList1"/>
    <dgm:cxn modelId="{856042E5-23F2-4F8A-A771-68CA1A3BAD8F}" type="presParOf" srcId="{E9CC8302-00BD-4FDD-BBB3-EFB1ABC4C93C}" destId="{BE11028A-865E-4681-AC0B-7E4B8FB4A1B8}" srcOrd="11" destOrd="0" presId="urn:microsoft.com/office/officeart/2005/8/layout/pList1"/>
    <dgm:cxn modelId="{BBF7024E-9A6E-49F2-A922-AAF037FB1425}" type="presParOf" srcId="{E9CC8302-00BD-4FDD-BBB3-EFB1ABC4C93C}" destId="{A20DB61A-BD55-4719-AB15-EA00437C7B9E}" srcOrd="12" destOrd="0" presId="urn:microsoft.com/office/officeart/2005/8/layout/pList1"/>
    <dgm:cxn modelId="{17FD2303-542A-4167-B13F-568772D804BE}" type="presParOf" srcId="{A20DB61A-BD55-4719-AB15-EA00437C7B9E}" destId="{D32F9B4B-9249-48AA-963E-5BA76F4128CB}" srcOrd="0" destOrd="0" presId="urn:microsoft.com/office/officeart/2005/8/layout/pList1"/>
    <dgm:cxn modelId="{F26C7951-432E-41F8-A83F-C91099F663F1}" type="presParOf" srcId="{A20DB61A-BD55-4719-AB15-EA00437C7B9E}" destId="{53025DAB-3932-4FE1-BFF4-ED1A6BFC410C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E5D9071-29D0-40F9-84D1-E54C545CBACD}" type="presOf" srcId="{C8464284-228C-4A68-B873-0718032E1E61}" destId="{AB026361-32AF-4200-8E3C-B6BC87A0F3C1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4B0E770F-CF2B-41DF-947E-07AAF40AAAC1}" type="presOf" srcId="{B16AD185-1391-4E39-9BAF-A732DB967608}" destId="{E88444CE-513E-46DB-98BB-1DE2BC38E1BB}" srcOrd="0" destOrd="0" presId="urn:microsoft.com/office/officeart/2005/8/layout/pList1"/>
    <dgm:cxn modelId="{C557E1DF-26E6-4CB1-B159-09C83D56CF30}" type="presOf" srcId="{718C467A-847A-4B70-BBBD-A1F0C172C58F}" destId="{0DA19ACC-408E-4451-802F-CB6DD2B511B0}" srcOrd="0" destOrd="0" presId="urn:microsoft.com/office/officeart/2005/8/layout/pList1"/>
    <dgm:cxn modelId="{A36A9CAB-47C0-4307-950F-196635524DDC}" type="presOf" srcId="{6D5C9105-0581-4715-9FD1-70D5A8D11C9C}" destId="{FC755826-ECAD-4F40-B435-FEBA5291562C}" srcOrd="0" destOrd="0" presId="urn:microsoft.com/office/officeart/2005/8/layout/pList1"/>
    <dgm:cxn modelId="{7AEF8128-D50D-459E-9BA0-B83CA0212D6E}" type="presOf" srcId="{04AD746E-8E68-4392-9A62-A2FC85A9D0C5}" destId="{50032E18-2E0A-4D65-A348-2C9C3E9B8328}" srcOrd="0" destOrd="0" presId="urn:microsoft.com/office/officeart/2005/8/layout/pList1"/>
    <dgm:cxn modelId="{E3111966-1A43-4932-B6B9-C90E9CA09BDD}" type="presOf" srcId="{B7CBB414-2922-46D6-B611-97803FA2EA87}" destId="{B757D4AA-FA2C-4215-8650-9A3D2455F1DC}" srcOrd="0" destOrd="0" presId="urn:microsoft.com/office/officeart/2005/8/layout/pList1"/>
    <dgm:cxn modelId="{4BEE6834-412F-47E4-805C-FD4504F13555}" type="presOf" srcId="{29D0DBE8-8877-4EE0-8982-49B95F362E57}" destId="{727ECDE9-FDCC-49DC-B5D7-440767CDB634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79FABA70-357D-40B1-9B0D-B0AB262DECD3}" type="presOf" srcId="{74753ABF-0F1C-41F7-A0EA-534D9E890088}" destId="{94E030C4-E9DF-4330-8488-9C7EEDE89341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80D11026-95B2-453D-A5CD-DA4A6E69D2EF}" type="presOf" srcId="{494D11BF-2D98-4173-BACD-F1000D645904}" destId="{E9CC8302-00BD-4FDD-BBB3-EFB1ABC4C93C}" srcOrd="0" destOrd="0" presId="urn:microsoft.com/office/officeart/2005/8/layout/pList1"/>
    <dgm:cxn modelId="{4A2B2BF4-A7A9-439C-B0A5-9DDA004F814C}" type="presOf" srcId="{0332B7DE-AD17-4C1F-8900-FB918E76237C}" destId="{8ABD6398-AAB5-46D3-9A57-5E4F4E5ECD95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6AB5B13E-1F75-45D0-BA05-5CE23019F3DB}" type="presParOf" srcId="{E9CC8302-00BD-4FDD-BBB3-EFB1ABC4C93C}" destId="{8BB36275-E7F0-4A62-8059-5368D93228A2}" srcOrd="0" destOrd="0" presId="urn:microsoft.com/office/officeart/2005/8/layout/pList1"/>
    <dgm:cxn modelId="{D4382087-B3A9-41D7-ABBB-D09A574C853F}" type="presParOf" srcId="{8BB36275-E7F0-4A62-8059-5368D93228A2}" destId="{38D94112-4B62-4450-BAB0-6C010E898920}" srcOrd="0" destOrd="0" presId="urn:microsoft.com/office/officeart/2005/8/layout/pList1"/>
    <dgm:cxn modelId="{E606D6E4-2A4D-4727-B1CA-72A51BC1DA74}" type="presParOf" srcId="{8BB36275-E7F0-4A62-8059-5368D93228A2}" destId="{50032E18-2E0A-4D65-A348-2C9C3E9B8328}" srcOrd="1" destOrd="0" presId="urn:microsoft.com/office/officeart/2005/8/layout/pList1"/>
    <dgm:cxn modelId="{CB7DCE8A-03D1-4E50-B405-4FB4D352E603}" type="presParOf" srcId="{E9CC8302-00BD-4FDD-BBB3-EFB1ABC4C93C}" destId="{FC755826-ECAD-4F40-B435-FEBA5291562C}" srcOrd="1" destOrd="0" presId="urn:microsoft.com/office/officeart/2005/8/layout/pList1"/>
    <dgm:cxn modelId="{81D0F3C8-BD45-4EC7-97E6-ABC63C3A45DC}" type="presParOf" srcId="{E9CC8302-00BD-4FDD-BBB3-EFB1ABC4C93C}" destId="{5F1E0AA5-3E18-4D8E-9B0A-B3CCC142EC1C}" srcOrd="2" destOrd="0" presId="urn:microsoft.com/office/officeart/2005/8/layout/pList1"/>
    <dgm:cxn modelId="{B5FD5F37-0639-4FA9-AEC5-9640AAF6D925}" type="presParOf" srcId="{5F1E0AA5-3E18-4D8E-9B0A-B3CCC142EC1C}" destId="{36FAAB07-1BD4-42B4-8036-62B0F623ED4C}" srcOrd="0" destOrd="0" presId="urn:microsoft.com/office/officeart/2005/8/layout/pList1"/>
    <dgm:cxn modelId="{0AF04D65-64F8-4904-9473-138E93C086DC}" type="presParOf" srcId="{5F1E0AA5-3E18-4D8E-9B0A-B3CCC142EC1C}" destId="{AB026361-32AF-4200-8E3C-B6BC87A0F3C1}" srcOrd="1" destOrd="0" presId="urn:microsoft.com/office/officeart/2005/8/layout/pList1"/>
    <dgm:cxn modelId="{BD16127C-4E87-4A66-9D5A-D2DBED0C928D}" type="presParOf" srcId="{E9CC8302-00BD-4FDD-BBB3-EFB1ABC4C93C}" destId="{94E030C4-E9DF-4330-8488-9C7EEDE89341}" srcOrd="3" destOrd="0" presId="urn:microsoft.com/office/officeart/2005/8/layout/pList1"/>
    <dgm:cxn modelId="{3C2EE3C2-2236-4656-8D06-6B8E3D2EB7B2}" type="presParOf" srcId="{E9CC8302-00BD-4FDD-BBB3-EFB1ABC4C93C}" destId="{742F499D-E874-47BF-B42F-0CE2A0FAE01D}" srcOrd="4" destOrd="0" presId="urn:microsoft.com/office/officeart/2005/8/layout/pList1"/>
    <dgm:cxn modelId="{7EE85BC4-26FB-4E44-BC87-8DB4806BEA18}" type="presParOf" srcId="{742F499D-E874-47BF-B42F-0CE2A0FAE01D}" destId="{DB4DFF25-2111-49EB-BC56-4ACC6D2E3C4A}" srcOrd="0" destOrd="0" presId="urn:microsoft.com/office/officeart/2005/8/layout/pList1"/>
    <dgm:cxn modelId="{C5A486DB-2C4B-41C2-B6FC-E9836E0D1B5B}" type="presParOf" srcId="{742F499D-E874-47BF-B42F-0CE2A0FAE01D}" destId="{E88444CE-513E-46DB-98BB-1DE2BC38E1BB}" srcOrd="1" destOrd="0" presId="urn:microsoft.com/office/officeart/2005/8/layout/pList1"/>
    <dgm:cxn modelId="{F1B124DF-9A11-4A4F-92FB-3C0AB9CFDB1C}" type="presParOf" srcId="{E9CC8302-00BD-4FDD-BBB3-EFB1ABC4C93C}" destId="{B757D4AA-FA2C-4215-8650-9A3D2455F1DC}" srcOrd="5" destOrd="0" presId="urn:microsoft.com/office/officeart/2005/8/layout/pList1"/>
    <dgm:cxn modelId="{A91CA8B6-CF28-4BD0-BB83-F7149801ADEF}" type="presParOf" srcId="{E9CC8302-00BD-4FDD-BBB3-EFB1ABC4C93C}" destId="{70F74CA5-9F6A-4B7A-9221-F4AD7AAC9A13}" srcOrd="6" destOrd="0" presId="urn:microsoft.com/office/officeart/2005/8/layout/pList1"/>
    <dgm:cxn modelId="{64667574-669E-4365-877F-DE2662CC9A56}" type="presParOf" srcId="{70F74CA5-9F6A-4B7A-9221-F4AD7AAC9A13}" destId="{B77A94D5-558B-4298-8C2F-665637DEF3C5}" srcOrd="0" destOrd="0" presId="urn:microsoft.com/office/officeart/2005/8/layout/pList1"/>
    <dgm:cxn modelId="{1FB4A19E-0BBB-482A-B2BD-F636A7F706FD}" type="presParOf" srcId="{70F74CA5-9F6A-4B7A-9221-F4AD7AAC9A13}" destId="{0DA19ACC-408E-4451-802F-CB6DD2B511B0}" srcOrd="1" destOrd="0" presId="urn:microsoft.com/office/officeart/2005/8/layout/pList1"/>
    <dgm:cxn modelId="{87035B5C-909A-41DC-B480-4BD50EE0A8A9}" type="presParOf" srcId="{E9CC8302-00BD-4FDD-BBB3-EFB1ABC4C93C}" destId="{727ECDE9-FDCC-49DC-B5D7-440767CDB634}" srcOrd="7" destOrd="0" presId="urn:microsoft.com/office/officeart/2005/8/layout/pList1"/>
    <dgm:cxn modelId="{6E589B8C-5C28-466E-9ECF-3CFFD49A17E9}" type="presParOf" srcId="{E9CC8302-00BD-4FDD-BBB3-EFB1ABC4C93C}" destId="{9E92DAB2-612C-446B-B2AF-22AEB9B1AF59}" srcOrd="8" destOrd="0" presId="urn:microsoft.com/office/officeart/2005/8/layout/pList1"/>
    <dgm:cxn modelId="{8351E3F0-5932-4915-A5AA-97B7FA5DDF70}" type="presParOf" srcId="{9E92DAB2-612C-446B-B2AF-22AEB9B1AF59}" destId="{42108F33-182C-4014-975C-104417C9CEFC}" srcOrd="0" destOrd="0" presId="urn:microsoft.com/office/officeart/2005/8/layout/pList1"/>
    <dgm:cxn modelId="{80AB0D4A-F47B-4E40-BC0B-6373C9BBE82C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93B1022-8F2A-4DEE-8E14-AE7736BBA26D}" type="presOf" srcId="{718C467A-847A-4B70-BBBD-A1F0C172C58F}" destId="{0DA19ACC-408E-4451-802F-CB6DD2B511B0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EDB028FA-C02B-4829-ACDC-1637D9DDB50B}" type="presOf" srcId="{B16AD185-1391-4E39-9BAF-A732DB967608}" destId="{E88444CE-513E-46DB-98BB-1DE2BC38E1BB}" srcOrd="0" destOrd="0" presId="urn:microsoft.com/office/officeart/2005/8/layout/pList1"/>
    <dgm:cxn modelId="{E446A29F-BA2D-4AE1-9F3C-695BB5B763BC}" type="presOf" srcId="{6D5C9105-0581-4715-9FD1-70D5A8D11C9C}" destId="{FC755826-ECAD-4F40-B435-FEBA5291562C}" srcOrd="0" destOrd="0" presId="urn:microsoft.com/office/officeart/2005/8/layout/pList1"/>
    <dgm:cxn modelId="{41728A0D-AC25-49AA-8292-306B7EE5A05D}" type="presOf" srcId="{74753ABF-0F1C-41F7-A0EA-534D9E890088}" destId="{94E030C4-E9DF-4330-8488-9C7EEDE89341}" srcOrd="0" destOrd="0" presId="urn:microsoft.com/office/officeart/2005/8/layout/pList1"/>
    <dgm:cxn modelId="{206932A8-91F1-46D4-A480-AE8CF20A9CA3}" type="presOf" srcId="{04AD746E-8E68-4392-9A62-A2FC85A9D0C5}" destId="{50032E18-2E0A-4D65-A348-2C9C3E9B8328}" srcOrd="0" destOrd="0" presId="urn:microsoft.com/office/officeart/2005/8/layout/pList1"/>
    <dgm:cxn modelId="{E842E789-0DFE-45F9-92C5-C58EB192C206}" type="presOf" srcId="{B7CBB414-2922-46D6-B611-97803FA2EA87}" destId="{B757D4AA-FA2C-4215-8650-9A3D2455F1DC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7C631313-FF19-4FE7-BED7-B0D926A8290E}" type="presOf" srcId="{494D11BF-2D98-4173-BACD-F1000D645904}" destId="{E9CC8302-00BD-4FDD-BBB3-EFB1ABC4C93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4D3C179C-E645-42AC-A2D2-1F3FA119D3AD}" type="presOf" srcId="{0332B7DE-AD17-4C1F-8900-FB918E76237C}" destId="{8ABD6398-AAB5-46D3-9A57-5E4F4E5ECD95}" srcOrd="0" destOrd="0" presId="urn:microsoft.com/office/officeart/2005/8/layout/pList1"/>
    <dgm:cxn modelId="{693E492C-9AED-4028-9966-A15FC6D82846}" type="presOf" srcId="{C8464284-228C-4A68-B873-0718032E1E61}" destId="{AB026361-32AF-4200-8E3C-B6BC87A0F3C1}" srcOrd="0" destOrd="0" presId="urn:microsoft.com/office/officeart/2005/8/layout/pList1"/>
    <dgm:cxn modelId="{53C33FB2-A19A-4192-BBC0-0F3E317A8CCB}" type="presOf" srcId="{29D0DBE8-8877-4EE0-8982-49B95F362E57}" destId="{727ECDE9-FDCC-49DC-B5D7-440767CDB634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DAF83752-08F2-421E-9978-FD2AEB2C014C}" type="presParOf" srcId="{E9CC8302-00BD-4FDD-BBB3-EFB1ABC4C93C}" destId="{8BB36275-E7F0-4A62-8059-5368D93228A2}" srcOrd="0" destOrd="0" presId="urn:microsoft.com/office/officeart/2005/8/layout/pList1"/>
    <dgm:cxn modelId="{1BFBE567-8563-4DB7-AEC6-D8D12747EBE2}" type="presParOf" srcId="{8BB36275-E7F0-4A62-8059-5368D93228A2}" destId="{38D94112-4B62-4450-BAB0-6C010E898920}" srcOrd="0" destOrd="0" presId="urn:microsoft.com/office/officeart/2005/8/layout/pList1"/>
    <dgm:cxn modelId="{70E61AA2-957C-4BB1-AA7A-5BC22FE5F9E6}" type="presParOf" srcId="{8BB36275-E7F0-4A62-8059-5368D93228A2}" destId="{50032E18-2E0A-4D65-A348-2C9C3E9B8328}" srcOrd="1" destOrd="0" presId="urn:microsoft.com/office/officeart/2005/8/layout/pList1"/>
    <dgm:cxn modelId="{A0AEA07A-2360-4AA1-844C-884D5D100789}" type="presParOf" srcId="{E9CC8302-00BD-4FDD-BBB3-EFB1ABC4C93C}" destId="{FC755826-ECAD-4F40-B435-FEBA5291562C}" srcOrd="1" destOrd="0" presId="urn:microsoft.com/office/officeart/2005/8/layout/pList1"/>
    <dgm:cxn modelId="{6B2F9A00-B599-4B70-B464-996F6CEB1A91}" type="presParOf" srcId="{E9CC8302-00BD-4FDD-BBB3-EFB1ABC4C93C}" destId="{5F1E0AA5-3E18-4D8E-9B0A-B3CCC142EC1C}" srcOrd="2" destOrd="0" presId="urn:microsoft.com/office/officeart/2005/8/layout/pList1"/>
    <dgm:cxn modelId="{B983BD1B-E024-432A-8733-5674B35AFC23}" type="presParOf" srcId="{5F1E0AA5-3E18-4D8E-9B0A-B3CCC142EC1C}" destId="{36FAAB07-1BD4-42B4-8036-62B0F623ED4C}" srcOrd="0" destOrd="0" presId="urn:microsoft.com/office/officeart/2005/8/layout/pList1"/>
    <dgm:cxn modelId="{5A35862C-7E98-417F-94B0-4A55B51A1A07}" type="presParOf" srcId="{5F1E0AA5-3E18-4D8E-9B0A-B3CCC142EC1C}" destId="{AB026361-32AF-4200-8E3C-B6BC87A0F3C1}" srcOrd="1" destOrd="0" presId="urn:microsoft.com/office/officeart/2005/8/layout/pList1"/>
    <dgm:cxn modelId="{45CAF7D4-F54C-47F3-98B8-0FFE2B19301F}" type="presParOf" srcId="{E9CC8302-00BD-4FDD-BBB3-EFB1ABC4C93C}" destId="{94E030C4-E9DF-4330-8488-9C7EEDE89341}" srcOrd="3" destOrd="0" presId="urn:microsoft.com/office/officeart/2005/8/layout/pList1"/>
    <dgm:cxn modelId="{A4F6C31C-B149-4EB0-8241-910F3E5E4A1C}" type="presParOf" srcId="{E9CC8302-00BD-4FDD-BBB3-EFB1ABC4C93C}" destId="{742F499D-E874-47BF-B42F-0CE2A0FAE01D}" srcOrd="4" destOrd="0" presId="urn:microsoft.com/office/officeart/2005/8/layout/pList1"/>
    <dgm:cxn modelId="{516682EE-6858-4F1E-9D69-8BAB1BFA08F7}" type="presParOf" srcId="{742F499D-E874-47BF-B42F-0CE2A0FAE01D}" destId="{DB4DFF25-2111-49EB-BC56-4ACC6D2E3C4A}" srcOrd="0" destOrd="0" presId="urn:microsoft.com/office/officeart/2005/8/layout/pList1"/>
    <dgm:cxn modelId="{379C4AB6-FBFB-4BDC-8343-1E1E27C126EB}" type="presParOf" srcId="{742F499D-E874-47BF-B42F-0CE2A0FAE01D}" destId="{E88444CE-513E-46DB-98BB-1DE2BC38E1BB}" srcOrd="1" destOrd="0" presId="urn:microsoft.com/office/officeart/2005/8/layout/pList1"/>
    <dgm:cxn modelId="{036E39EF-660A-457B-B72B-946733603D09}" type="presParOf" srcId="{E9CC8302-00BD-4FDD-BBB3-EFB1ABC4C93C}" destId="{B757D4AA-FA2C-4215-8650-9A3D2455F1DC}" srcOrd="5" destOrd="0" presId="urn:microsoft.com/office/officeart/2005/8/layout/pList1"/>
    <dgm:cxn modelId="{15286132-9A85-4640-AE61-9CA3BC0087FD}" type="presParOf" srcId="{E9CC8302-00BD-4FDD-BBB3-EFB1ABC4C93C}" destId="{70F74CA5-9F6A-4B7A-9221-F4AD7AAC9A13}" srcOrd="6" destOrd="0" presId="urn:microsoft.com/office/officeart/2005/8/layout/pList1"/>
    <dgm:cxn modelId="{21A02245-1DA1-40ED-BD05-F42352935C00}" type="presParOf" srcId="{70F74CA5-9F6A-4B7A-9221-F4AD7AAC9A13}" destId="{B77A94D5-558B-4298-8C2F-665637DEF3C5}" srcOrd="0" destOrd="0" presId="urn:microsoft.com/office/officeart/2005/8/layout/pList1"/>
    <dgm:cxn modelId="{FC343609-4A66-4E64-8DC6-7A2BB2576EDB}" type="presParOf" srcId="{70F74CA5-9F6A-4B7A-9221-F4AD7AAC9A13}" destId="{0DA19ACC-408E-4451-802F-CB6DD2B511B0}" srcOrd="1" destOrd="0" presId="urn:microsoft.com/office/officeart/2005/8/layout/pList1"/>
    <dgm:cxn modelId="{3042EBBF-96BC-4D47-8426-1468ABDC0923}" type="presParOf" srcId="{E9CC8302-00BD-4FDD-BBB3-EFB1ABC4C93C}" destId="{727ECDE9-FDCC-49DC-B5D7-440767CDB634}" srcOrd="7" destOrd="0" presId="urn:microsoft.com/office/officeart/2005/8/layout/pList1"/>
    <dgm:cxn modelId="{83982FE8-04EB-4686-98ED-5238D76A2F0C}" type="presParOf" srcId="{E9CC8302-00BD-4FDD-BBB3-EFB1ABC4C93C}" destId="{9E92DAB2-612C-446B-B2AF-22AEB9B1AF59}" srcOrd="8" destOrd="0" presId="urn:microsoft.com/office/officeart/2005/8/layout/pList1"/>
    <dgm:cxn modelId="{AF3CAFED-F0B2-42FD-A803-74E5F2D3598E}" type="presParOf" srcId="{9E92DAB2-612C-446B-B2AF-22AEB9B1AF59}" destId="{42108F33-182C-4014-975C-104417C9CEFC}" srcOrd="0" destOrd="0" presId="urn:microsoft.com/office/officeart/2005/8/layout/pList1"/>
    <dgm:cxn modelId="{24AF164E-59F2-42B1-A6B0-AC3E4D8F02B7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841796" y="699"/>
          <a:ext cx="1808986" cy="1246392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841796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Search</a:t>
          </a:r>
          <a:endParaRPr lang="en-GB" sz="1900" kern="1200" dirty="0"/>
        </a:p>
      </dsp:txBody>
      <dsp:txXfrm>
        <a:off x="841796" y="1247091"/>
        <a:ext cx="1808986" cy="671134"/>
      </dsp:txXfrm>
    </dsp:sp>
    <dsp:sp modelId="{36FAAB07-1BD4-42B4-8036-62B0F623ED4C}">
      <dsp:nvSpPr>
        <dsp:cNvPr id="0" name=""/>
        <dsp:cNvSpPr/>
      </dsp:nvSpPr>
      <dsp:spPr>
        <a:xfrm>
          <a:off x="2831758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831758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Recommend product</a:t>
          </a:r>
          <a:endParaRPr lang="en-GB" sz="1900" kern="1200" dirty="0"/>
        </a:p>
      </dsp:txBody>
      <dsp:txXfrm>
        <a:off x="2831758" y="1247091"/>
        <a:ext cx="1808986" cy="671134"/>
      </dsp:txXfrm>
    </dsp:sp>
    <dsp:sp modelId="{DB4DFF25-2111-49EB-BC56-4ACC6D2E3C4A}">
      <dsp:nvSpPr>
        <dsp:cNvPr id="0" name=""/>
        <dsp:cNvSpPr/>
      </dsp:nvSpPr>
      <dsp:spPr>
        <a:xfrm>
          <a:off x="4821720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821720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Report comment</a:t>
          </a:r>
          <a:endParaRPr lang="en-GB" sz="1900" kern="1200" dirty="0"/>
        </a:p>
      </dsp:txBody>
      <dsp:txXfrm>
        <a:off x="4821720" y="1247091"/>
        <a:ext cx="1808986" cy="671134"/>
      </dsp:txXfrm>
    </dsp:sp>
    <dsp:sp modelId="{B77A94D5-558B-4298-8C2F-665637DEF3C5}">
      <dsp:nvSpPr>
        <dsp:cNvPr id="0" name=""/>
        <dsp:cNvSpPr/>
      </dsp:nvSpPr>
      <dsp:spPr>
        <a:xfrm>
          <a:off x="1836777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1836777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Add favorite product</a:t>
          </a:r>
          <a:endParaRPr lang="en-GB" sz="1900" kern="1200" dirty="0"/>
        </a:p>
      </dsp:txBody>
      <dsp:txXfrm>
        <a:off x="1836777" y="3345516"/>
        <a:ext cx="1808986" cy="671134"/>
      </dsp:txXfrm>
    </dsp:sp>
    <dsp:sp modelId="{42108F33-182C-4014-975C-104417C9CEFC}">
      <dsp:nvSpPr>
        <dsp:cNvPr id="0" name=""/>
        <dsp:cNvSpPr/>
      </dsp:nvSpPr>
      <dsp:spPr>
        <a:xfrm>
          <a:off x="3826739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3826739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Write comment</a:t>
          </a:r>
          <a:endParaRPr lang="en-GB" sz="1900" kern="1200" dirty="0"/>
        </a:p>
      </dsp:txBody>
      <dsp:txXfrm>
        <a:off x="3826739" y="3345516"/>
        <a:ext cx="1808986" cy="6711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841796" y="699"/>
          <a:ext cx="1808986" cy="1246392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841796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Search</a:t>
          </a:r>
          <a:endParaRPr lang="en-GB" sz="1900" kern="1200" dirty="0"/>
        </a:p>
      </dsp:txBody>
      <dsp:txXfrm>
        <a:off x="841796" y="1247091"/>
        <a:ext cx="1808986" cy="671134"/>
      </dsp:txXfrm>
    </dsp:sp>
    <dsp:sp modelId="{36FAAB07-1BD4-42B4-8036-62B0F623ED4C}">
      <dsp:nvSpPr>
        <dsp:cNvPr id="0" name=""/>
        <dsp:cNvSpPr/>
      </dsp:nvSpPr>
      <dsp:spPr>
        <a:xfrm>
          <a:off x="2831758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831758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Recommend product</a:t>
          </a:r>
          <a:endParaRPr lang="en-GB" sz="1900" kern="1200" dirty="0"/>
        </a:p>
      </dsp:txBody>
      <dsp:txXfrm>
        <a:off x="2831758" y="1247091"/>
        <a:ext cx="1808986" cy="671134"/>
      </dsp:txXfrm>
    </dsp:sp>
    <dsp:sp modelId="{DB4DFF25-2111-49EB-BC56-4ACC6D2E3C4A}">
      <dsp:nvSpPr>
        <dsp:cNvPr id="0" name=""/>
        <dsp:cNvSpPr/>
      </dsp:nvSpPr>
      <dsp:spPr>
        <a:xfrm>
          <a:off x="4821720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821720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Report comment</a:t>
          </a:r>
          <a:endParaRPr lang="en-GB" sz="1900" kern="1200" dirty="0"/>
        </a:p>
      </dsp:txBody>
      <dsp:txXfrm>
        <a:off x="4821720" y="1247091"/>
        <a:ext cx="1808986" cy="671134"/>
      </dsp:txXfrm>
    </dsp:sp>
    <dsp:sp modelId="{B77A94D5-558B-4298-8C2F-665637DEF3C5}">
      <dsp:nvSpPr>
        <dsp:cNvPr id="0" name=""/>
        <dsp:cNvSpPr/>
      </dsp:nvSpPr>
      <dsp:spPr>
        <a:xfrm>
          <a:off x="1836777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1836777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Add favorite product</a:t>
          </a:r>
          <a:endParaRPr lang="en-GB" sz="1900" kern="1200" dirty="0"/>
        </a:p>
      </dsp:txBody>
      <dsp:txXfrm>
        <a:off x="1836777" y="3345516"/>
        <a:ext cx="1808986" cy="671134"/>
      </dsp:txXfrm>
    </dsp:sp>
    <dsp:sp modelId="{42108F33-182C-4014-975C-104417C9CEFC}">
      <dsp:nvSpPr>
        <dsp:cNvPr id="0" name=""/>
        <dsp:cNvSpPr/>
      </dsp:nvSpPr>
      <dsp:spPr>
        <a:xfrm>
          <a:off x="3826739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3826739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Write comment</a:t>
          </a:r>
          <a:endParaRPr lang="en-GB" sz="1900" kern="1200" dirty="0"/>
        </a:p>
      </dsp:txBody>
      <dsp:txXfrm>
        <a:off x="3826739" y="3345516"/>
        <a:ext cx="1808986" cy="671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59D3-F8BC-4118-9975-2A0C6A5195F6}" type="datetimeFigureOut">
              <a:rPr lang="en-US" smtClean="0"/>
              <a:t>8/22/2015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22428-AE6A-4136-A861-65E8FDDFA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7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70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663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7840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4837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Ở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endParaRPr lang="en-US" baseline="0" dirty="0" smtClean="0"/>
          </a:p>
          <a:p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5555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English teacher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5851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2635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3875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Nguoi</a:t>
            </a:r>
            <a:r>
              <a:rPr lang="en-US" dirty="0" smtClean="0"/>
              <a:t> </a:t>
            </a:r>
            <a:r>
              <a:rPr lang="en-US" dirty="0" err="1" smtClean="0"/>
              <a:t>nhan</a:t>
            </a:r>
            <a:r>
              <a:rPr lang="en-US" dirty="0" smtClean="0"/>
              <a:t> </a:t>
            </a:r>
            <a:r>
              <a:rPr lang="en-US" dirty="0" err="1" smtClean="0"/>
              <a:t>vien</a:t>
            </a:r>
            <a:r>
              <a:rPr lang="en-US" dirty="0" smtClean="0"/>
              <a:t> se doc 100 </a:t>
            </a:r>
            <a:r>
              <a:rPr lang="en-US" dirty="0" err="1" smtClean="0"/>
              <a:t>binh</a:t>
            </a:r>
            <a:r>
              <a:rPr lang="en-US" dirty="0" smtClean="0"/>
              <a:t> </a:t>
            </a:r>
            <a:r>
              <a:rPr lang="en-US" dirty="0" err="1" smtClean="0"/>
              <a:t>luan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4856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403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lingoes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236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77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366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0211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7850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308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1440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004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3511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7574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8496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812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27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575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3844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1568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5591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4357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0999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9919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0868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8499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5154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567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smtClean="0"/>
              <a:t>=&gt; giới thiệu C trình bày cách lấy dữ liệu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9162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1787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694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3914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9559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89473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2072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6273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1409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03758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631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8947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4060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08723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21810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043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0262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72396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6583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2852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8925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10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de lay thong tin laptop,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phai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thong tin do </a:t>
            </a:r>
            <a:r>
              <a:rPr lang="en-US" dirty="0" err="1" smtClean="0"/>
              <a:t>ve</a:t>
            </a:r>
            <a:endParaRPr lang="en-US" dirty="0" smtClean="0"/>
          </a:p>
          <a:p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dc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engadget</a:t>
            </a:r>
            <a:r>
              <a:rPr lang="en-US" dirty="0" smtClean="0"/>
              <a:t>, day la 1 </a:t>
            </a:r>
            <a:r>
              <a:rPr lang="en-US" dirty="0" err="1" smtClean="0"/>
              <a:t>trang</a:t>
            </a:r>
            <a:r>
              <a:rPr lang="en-US" dirty="0" smtClean="0"/>
              <a:t> web co thong tin </a:t>
            </a:r>
            <a:r>
              <a:rPr lang="en-US" dirty="0" err="1" smtClean="0"/>
              <a:t>ve</a:t>
            </a:r>
            <a:r>
              <a:rPr lang="en-US" dirty="0" smtClean="0"/>
              <a:t> laptop </a:t>
            </a:r>
            <a:r>
              <a:rPr lang="en-US" dirty="0" err="1" smtClean="0"/>
              <a:t>kha</a:t>
            </a:r>
            <a:r>
              <a:rPr lang="en-US" dirty="0" smtClean="0"/>
              <a:t> </a:t>
            </a:r>
            <a:r>
              <a:rPr lang="en-US" dirty="0" err="1" smtClean="0"/>
              <a:t>chuan</a:t>
            </a:r>
            <a:r>
              <a:rPr lang="en-US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3551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5037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613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6629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8436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27325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0785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8900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8487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8103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94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chung toi quyet dinh dung trang web tieng anh boi vi du sao tieng anh cung tot hon tieng viet</a:t>
            </a:r>
          </a:p>
          <a:p>
            <a:r>
              <a:rPr lang="en-US" smtClean="0"/>
              <a:t>ngoai engadget con lay them 2 trang nua, vi nhung trang nay khi cmt thi phai cho staff duyet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1938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3093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6972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1306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66456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146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3537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712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 smtClean="0"/>
              <a:t>Kính thưa quí hội đồng.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đt</a:t>
            </a:r>
            <a:r>
              <a:rPr lang="en-US" baseline="0" dirty="0" smtClean="0"/>
              <a:t> </a:t>
            </a:r>
            <a:endParaRPr lang="vi-V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3508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endParaRPr lang="en-US" baseline="0" dirty="0" smtClean="0"/>
          </a:p>
          <a:p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cạnh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14577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:</a:t>
            </a:r>
            <a:br>
              <a:rPr lang="en-US" baseline="0" dirty="0" smtClean="0"/>
            </a:br>
            <a:r>
              <a:rPr lang="en-US" baseline="0" dirty="0" smtClean="0"/>
              <a:t>+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endParaRPr lang="en-US" baseline="0" dirty="0" smtClean="0"/>
          </a:p>
          <a:p>
            <a:r>
              <a:rPr lang="en-US" baseline="0" dirty="0" smtClean="0"/>
              <a:t>+ </a:t>
            </a:r>
            <a:r>
              <a:rPr lang="en-US" baseline="0" dirty="0" err="1" smtClean="0"/>
              <a:t>Viết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63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36918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Vậy</a:t>
            </a:r>
            <a:r>
              <a:rPr lang="en-US" dirty="0" smtClean="0"/>
              <a:t>,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39429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Trước tiên, hệ thống sẽ cung cấp các APIs với </a:t>
            </a:r>
            <a:r>
              <a:rPr lang="en-US" dirty="0" err="1" smtClean="0"/>
              <a:t>những</a:t>
            </a:r>
            <a:r>
              <a:rPr lang="en-US" baseline="0" dirty="0" smtClean="0"/>
              <a:t> </a:t>
            </a:r>
            <a:r>
              <a:rPr lang="vi-VN" dirty="0" smtClean="0"/>
              <a:t>chức năng riêng biệt.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84901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Ứng dụng đc tích hợp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baseline="0" dirty="0" smtClean="0"/>
              <a:t> </a:t>
            </a:r>
            <a:r>
              <a:rPr lang="vi-VN" dirty="0" smtClean="0"/>
              <a:t>thư viện Volley </a:t>
            </a:r>
            <a:r>
              <a:rPr lang="en-US" dirty="0" smtClean="0"/>
              <a:t>(</a:t>
            </a:r>
            <a:r>
              <a:rPr lang="vi-VN" dirty="0" smtClean="0"/>
              <a:t>được hỗ trợ bởi chính Google</a:t>
            </a:r>
            <a:r>
              <a:rPr lang="en-US" dirty="0" smtClean="0"/>
              <a:t>) </a:t>
            </a:r>
            <a:r>
              <a:rPr lang="en-US" dirty="0" err="1" smtClean="0"/>
              <a:t>dùng</a:t>
            </a:r>
            <a:r>
              <a:rPr lang="vi-VN" dirty="0" smtClean="0"/>
              <a:t> để gửi các yêu cầu đến các APIs này.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4246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APIs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di </a:t>
            </a:r>
            <a:r>
              <a:rPr lang="en-US" dirty="0" err="1" smtClean="0"/>
              <a:t>động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6987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 smtClean="0"/>
              <a:t>Để đi sâu hơn, tôi </a:t>
            </a:r>
            <a:r>
              <a:rPr lang="en-US" dirty="0" err="1" smtClean="0"/>
              <a:t>xin</a:t>
            </a:r>
            <a:r>
              <a:rPr lang="vi-VN" dirty="0" smtClean="0"/>
              <a:t> nói về </a:t>
            </a:r>
            <a:r>
              <a:rPr lang="en-US" dirty="0" err="1" smtClean="0"/>
              <a:t>từng</a:t>
            </a:r>
            <a:r>
              <a:rPr lang="en-US" baseline="0" dirty="0" smtClean="0"/>
              <a:t> </a:t>
            </a:r>
            <a:r>
              <a:rPr lang="vi-VN" dirty="0" smtClean="0"/>
              <a:t>chức năng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vi-VN" dirty="0" smtClean="0"/>
              <a:t> </a:t>
            </a:r>
            <a:r>
              <a:rPr lang="vi-VN" dirty="0" smtClean="0"/>
              <a:t>tìm sản phẩm. </a:t>
            </a:r>
          </a:p>
          <a:p>
            <a:r>
              <a:rPr lang="vi-VN" dirty="0" smtClean="0"/>
              <a:t>Khi người dùng </a:t>
            </a:r>
            <a:r>
              <a:rPr lang="en-US" dirty="0" err="1" smtClean="0"/>
              <a:t>nhập</a:t>
            </a:r>
            <a:r>
              <a:rPr lang="en-US" baseline="0" dirty="0" smtClean="0"/>
              <a:t> </a:t>
            </a:r>
            <a:r>
              <a:rPr lang="vi-VN" dirty="0" smtClean="0"/>
              <a:t>tìm</a:t>
            </a:r>
            <a:r>
              <a:rPr lang="en-US" baseline="0" dirty="0" smtClean="0"/>
              <a:t> </a:t>
            </a:r>
            <a:r>
              <a:rPr lang="vi-VN" dirty="0" smtClean="0"/>
              <a:t>một </a:t>
            </a:r>
            <a:r>
              <a:rPr lang="vi-VN" dirty="0" smtClean="0"/>
              <a:t>sản phẩm theo tên bằng ứng dụng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2596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chuỗi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rồi</a:t>
            </a:r>
            <a:r>
              <a:rPr lang="en-US" baseline="0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599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APIs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8037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smtClean="0"/>
              <a:t>tin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ở </a:t>
            </a:r>
            <a:r>
              <a:rPr lang="en-US" baseline="0" dirty="0" err="1" smtClean="0"/>
              <a:t>đây</a:t>
            </a:r>
            <a:endParaRPr lang="en-US" baseline="0" dirty="0" smtClean="0"/>
          </a:p>
          <a:p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0249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99719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Rồi từ APIs, các thông tin sản phẩm sẽ được gửi về ứng dụng di động và </a:t>
            </a:r>
            <a:r>
              <a:rPr lang="en-US" dirty="0" err="1" smtClean="0"/>
              <a:t>đc</a:t>
            </a:r>
            <a:r>
              <a:rPr lang="en-US" baseline="0" dirty="0" smtClean="0"/>
              <a:t> </a:t>
            </a:r>
            <a:r>
              <a:rPr lang="vi-VN" dirty="0" smtClean="0"/>
              <a:t>hiển thị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dung click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15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218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</a:t>
            </a:r>
            <a:r>
              <a:rPr lang="en-US" dirty="0" err="1" smtClean="0"/>
              <a:t>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r>
              <a:rPr lang="en-US" baseline="0" dirty="0" smtClean="0"/>
              <a:t> so vs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Web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: </a:t>
            </a:r>
            <a:r>
              <a:rPr lang="en-US" baseline="0" dirty="0" smtClean="0"/>
              <a:t>….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bỏ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Product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Mobile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99779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Tôi xin giải thích cách thức hoạt động của chức năng </a:t>
            </a:r>
            <a:r>
              <a:rPr lang="en-US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vi-VN" dirty="0" smtClean="0"/>
              <a:t> bình luận.</a:t>
            </a:r>
          </a:p>
          <a:p>
            <a:r>
              <a:rPr lang="vi-VN" dirty="0" smtClean="0"/>
              <a:t>Sau khi </a:t>
            </a:r>
            <a:r>
              <a:rPr lang="en-US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5911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“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43103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APIs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chọn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55037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: ….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70215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gửi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APIs,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APIs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08825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Tôi xin giải thích cách thức hoạt động của chức năng viết bình luận.</a:t>
            </a:r>
          </a:p>
          <a:p>
            <a:r>
              <a:rPr lang="vi-VN" dirty="0" smtClean="0"/>
              <a:t>Sau khi </a:t>
            </a:r>
            <a:r>
              <a:rPr lang="en-US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41995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</a:t>
            </a:r>
            <a:r>
              <a:rPr lang="vi-VN" dirty="0" smtClean="0"/>
              <a:t>gười dùng chọn chức năng viết bình luận và gửi bình 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gửi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85042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APIs.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19454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đạt</a:t>
            </a:r>
            <a:r>
              <a:rPr lang="en-US" baseline="0" dirty="0" smtClean="0"/>
              <a:t>&gt;70%.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61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86674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phản</a:t>
            </a:r>
            <a:r>
              <a:rPr lang="en-US" dirty="0" smtClean="0"/>
              <a:t> </a:t>
            </a:r>
            <a:r>
              <a:rPr lang="en-US" dirty="0" err="1" smtClean="0"/>
              <a:t>hồi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hay </a:t>
            </a:r>
            <a:r>
              <a:rPr lang="en-US" dirty="0" err="1" smtClean="0"/>
              <a:t>không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05200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API sẽ phản hồi về cho ưng </a:t>
            </a:r>
            <a:r>
              <a:rPr lang="vi-VN" dirty="0" smtClean="0"/>
              <a:t>dụng </a:t>
            </a:r>
            <a:r>
              <a:rPr lang="vi-VN" dirty="0" smtClean="0"/>
              <a:t>kết quả để thông báo cho người dùng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91027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Sau đây tôi xin giải thích cách thức hoạt động của chức năng thêm vào danh sách ưa thích.</a:t>
            </a:r>
          </a:p>
          <a:p>
            <a:r>
              <a:rPr lang="vi-VN" dirty="0" smtClean="0"/>
              <a:t>Sau khi </a:t>
            </a:r>
            <a:r>
              <a:rPr lang="vi-VN" dirty="0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vi-VN" dirty="0" smtClean="0"/>
              <a:t> </a:t>
            </a:r>
            <a:r>
              <a:rPr lang="vi-VN" dirty="0" smtClean="0"/>
              <a:t>sản phẩm, người dùng chọn chức năng thêm vào danh sách ưa thích.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422788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về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Sqlite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</a:t>
            </a:r>
            <a:r>
              <a:rPr lang="en-US" dirty="0" err="1" smtClean="0"/>
              <a:t>hông</a:t>
            </a:r>
            <a:r>
              <a:rPr lang="en-US" baseline="0" dirty="0" smtClean="0"/>
              <a:t> </a:t>
            </a:r>
            <a:r>
              <a:rPr lang="en-US" baseline="0" dirty="0" smtClean="0"/>
              <a:t>tin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: </a:t>
            </a:r>
            <a:r>
              <a:rPr lang="en-US" baseline="0" dirty="0" smtClean="0"/>
              <a:t>….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thoại</a:t>
            </a:r>
            <a:r>
              <a:rPr lang="en-US" baseline="0" dirty="0" smtClean="0"/>
              <a:t>.</a:t>
            </a:r>
            <a:endParaRPr lang="vi-V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559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Nhờ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, k</a:t>
            </a:r>
            <a:r>
              <a:rPr lang="vi-VN" dirty="0" smtClean="0"/>
              <a:t>hi </a:t>
            </a:r>
            <a:r>
              <a:rPr lang="vi-VN" dirty="0" smtClean="0"/>
              <a:t>người dùng chọn xem danh sách ưa thích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85587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thông tin sản phẩm</a:t>
            </a:r>
            <a:r>
              <a:rPr lang="en-US" baseline="0" dirty="0" smtClean="0"/>
              <a:t> </a:t>
            </a:r>
            <a:r>
              <a:rPr lang="vi-VN" dirty="0" smtClean="0"/>
              <a:t>sẽ đc tải từ đây lên mà k cần kết nối đến hệ thống.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7697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Riêng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4950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Sau đây tôi xin minh họa kịch bản sử dụng ứng dụng di động.</a:t>
            </a:r>
          </a:p>
          <a:p>
            <a:r>
              <a:rPr lang="vi-VN" dirty="0" smtClean="0"/>
              <a:t>Người dùng sẽ lần lượt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:</a:t>
            </a:r>
            <a:r>
              <a:rPr lang="vi-VN" dirty="0" smtClean="0"/>
              <a:t> </a:t>
            </a:r>
            <a:endParaRPr lang="en-US" dirty="0" smtClean="0"/>
          </a:p>
          <a:p>
            <a:r>
              <a:rPr lang="en-US" dirty="0" smtClean="0"/>
              <a:t>+ T</a:t>
            </a:r>
            <a:r>
              <a:rPr lang="vi-VN" dirty="0" smtClean="0"/>
              <a:t>ìm sản phẩm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33051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baseline="0" dirty="0" smtClean="0"/>
              <a:t> tin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83455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07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80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83479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214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Viết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68090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</a:t>
            </a:r>
            <a:r>
              <a:rPr lang="en-US" dirty="0" err="1" smtClean="0"/>
              <a:t>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78070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Vì lý do thời gian có hạn nên chúng tôi sẽ không minh họa các chức năng sau:</a:t>
            </a:r>
          </a:p>
          <a:p>
            <a:endParaRPr lang="en-US" dirty="0" smtClean="0"/>
          </a:p>
          <a:p>
            <a:r>
              <a:rPr lang="en-US" dirty="0" smtClean="0"/>
              <a:t>- Web: </a:t>
            </a:r>
          </a:p>
          <a:p>
            <a:r>
              <a:rPr lang="en-US" dirty="0" smtClean="0"/>
              <a:t>+ </a:t>
            </a:r>
            <a:r>
              <a:rPr lang="en-US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file excel</a:t>
            </a:r>
          </a:p>
          <a:p>
            <a:r>
              <a:rPr lang="en-US" dirty="0" smtClean="0"/>
              <a:t>+ </a:t>
            </a:r>
            <a:r>
              <a:rPr lang="en-US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excel.</a:t>
            </a:r>
          </a:p>
          <a:p>
            <a:r>
              <a:rPr lang="en-US" dirty="0" smtClean="0"/>
              <a:t>+ Parse 1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riêng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endParaRPr lang="en-US" baseline="0" dirty="0" smtClean="0"/>
          </a:p>
          <a:p>
            <a:r>
              <a:rPr lang="en-US" baseline="0" dirty="0" smtClean="0"/>
              <a:t>+ Parse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1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endParaRPr lang="en-US" dirty="0" smtClean="0"/>
          </a:p>
          <a:p>
            <a:r>
              <a:rPr lang="en-US" dirty="0" smtClean="0"/>
              <a:t>+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comment</a:t>
            </a:r>
          </a:p>
          <a:p>
            <a:r>
              <a:rPr lang="en-US" dirty="0" smtClean="0"/>
              <a:t>+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: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,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r>
              <a:rPr lang="en-US" dirty="0" smtClean="0"/>
              <a:t>,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r>
              <a:rPr lang="en-US" dirty="0" smtClean="0"/>
              <a:t> ....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vi-VN" dirty="0" smtClean="0"/>
              <a:t>Mobile: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+ </a:t>
            </a:r>
            <a:r>
              <a:rPr lang="vi-VN" dirty="0" smtClean="0"/>
              <a:t>chức năng báo cáo bình luận xấu </a:t>
            </a:r>
            <a:endParaRPr lang="en-US" dirty="0" smtClean="0"/>
          </a:p>
          <a:p>
            <a:r>
              <a:rPr lang="en-US" dirty="0" smtClean="0"/>
              <a:t>+ </a:t>
            </a:r>
            <a:r>
              <a:rPr lang="en-US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50629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Chúng tôi nhận thấy giải pháp chúng tôi có những Ưu điểm và Khuyết điểm sau:</a:t>
            </a:r>
          </a:p>
          <a:p>
            <a:r>
              <a:rPr lang="vi-VN" dirty="0" smtClean="0"/>
              <a:t>Trước tiên là ưu điểm: </a:t>
            </a:r>
          </a:p>
          <a:p>
            <a:r>
              <a:rPr lang="vi-VN" dirty="0" smtClean="0"/>
              <a:t>+ thông tin đc lấy là từ những </a:t>
            </a:r>
            <a:r>
              <a:rPr lang="en-US" dirty="0" err="1" smtClean="0"/>
              <a:t>nguồn</a:t>
            </a:r>
            <a:r>
              <a:rPr lang="en-US" baseline="0" dirty="0" smtClean="0"/>
              <a:t> </a:t>
            </a:r>
            <a:r>
              <a:rPr lang="vi-VN" dirty="0" smtClean="0"/>
              <a:t>có uy tín</a:t>
            </a:r>
          </a:p>
          <a:p>
            <a:r>
              <a:rPr lang="vi-VN" dirty="0" smtClean="0"/>
              <a:t>+ phân tích bình luận </a:t>
            </a:r>
            <a:r>
              <a:rPr lang="en-US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endParaRPr lang="vi-VN" dirty="0" smtClean="0"/>
          </a:p>
          <a:p>
            <a:r>
              <a:rPr lang="vi-VN" dirty="0" smtClean="0"/>
              <a:t>+ Xử lý các sản phẩm trùng</a:t>
            </a:r>
          </a:p>
          <a:p>
            <a:r>
              <a:rPr lang="vi-VN" dirty="0" smtClean="0"/>
              <a:t>+ Người dùng có thể đóng góp ý kiến để cải thiện các bình luận </a:t>
            </a:r>
          </a:p>
          <a:p>
            <a:r>
              <a:rPr lang="vi-VN" dirty="0" smtClean="0"/>
              <a:t>+ cũng như yêu cầu thêm sản phẩm chưa có trong hệ thống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09600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Bên cạnh những ưu điểm đã nêu, vẫn còn 1 vài khuyết điểm như:</a:t>
            </a:r>
          </a:p>
          <a:p>
            <a:r>
              <a:rPr lang="vi-VN" dirty="0" smtClean="0"/>
              <a:t>+ Số trang uy tín có thể lấy không tin không nhiều</a:t>
            </a:r>
          </a:p>
          <a:p>
            <a:r>
              <a:rPr lang="vi-VN" dirty="0" smtClean="0"/>
              <a:t>+ Thuật toán phân tích câu chưa tối ưu. vài bình luận chưa chính xác.</a:t>
            </a:r>
          </a:p>
          <a:p>
            <a:r>
              <a:rPr lang="vi-VN" dirty="0" smtClean="0"/>
              <a:t>+ Chưa có chức năng tự động cập nhật thêm từ vào từ điển.</a:t>
            </a:r>
          </a:p>
          <a:p>
            <a:r>
              <a:rPr lang="vi-VN" dirty="0" smtClean="0"/>
              <a:t>+ Ứng dụng di động chỉ mới phát triển cho hệ điều hành Android.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1371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Trong kế hoạch tương lai chúng tôi sẽ:</a:t>
            </a:r>
          </a:p>
          <a:p>
            <a:r>
              <a:rPr lang="vi-VN" dirty="0" smtClean="0"/>
              <a:t>+ Thêm vốn từ vào hệ thống.</a:t>
            </a:r>
          </a:p>
          <a:p>
            <a:r>
              <a:rPr lang="vi-VN" dirty="0" smtClean="0"/>
              <a:t>+ xây dựng cơ chế tự động cập nhật thêm từ tự động.</a:t>
            </a:r>
          </a:p>
          <a:p>
            <a:r>
              <a:rPr lang="vi-VN" dirty="0" smtClean="0"/>
              <a:t>+ Mở rộng thêm ra các lĩnh vực khác như </a:t>
            </a:r>
            <a:r>
              <a:rPr lang="en-US" dirty="0" err="1" smtClean="0"/>
              <a:t>điệt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thoại</a:t>
            </a:r>
            <a:r>
              <a:rPr lang="en-US" baseline="0" dirty="0" smtClean="0"/>
              <a:t> </a:t>
            </a:r>
            <a:r>
              <a:rPr lang="vi-VN" dirty="0" smtClean="0"/>
              <a:t>hoặc các lĩnh vực kinh doanh cần thu thập ý kiến/ hành vi người dùng và phân 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endParaRPr lang="vi-VN" dirty="0" smtClean="0"/>
          </a:p>
          <a:p>
            <a:r>
              <a:rPr lang="vi-VN" dirty="0" smtClean="0"/>
              <a:t>+ Hỗ trợ các hệ điều hành khác như iOS, WindowPhone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4296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 smtClean="0"/>
              <a:t>Phần trình bày của nhóm chúng tôi đến đây là kết thúc, xin cám ơn sự lắng nghe từ quí hội đồng.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411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94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84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711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14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73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10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79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81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97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10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76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151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19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6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631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046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r>
              <a:rPr lang="en-US" baseline="0" dirty="0" smtClean="0"/>
              <a:t> ?  =&gt;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333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939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20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68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98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thong tin de lam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do,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so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91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228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171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824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003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3230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419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689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946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3726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44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Search online </a:t>
            </a:r>
            <a:r>
              <a:rPr lang="en-US" dirty="0" err="1" smtClean="0"/>
              <a:t>các</a:t>
            </a:r>
            <a:r>
              <a:rPr lang="en-US" baseline="0" dirty="0" smtClean="0"/>
              <a:t> website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967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453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88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750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0743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7639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896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660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441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800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07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website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Thông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mông</a:t>
            </a:r>
            <a:r>
              <a:rPr lang="en-US" baseline="0" dirty="0" smtClean="0"/>
              <a:t> lung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40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608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338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900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637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092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715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27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71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860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3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375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029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04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1735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495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qua </a:t>
            </a:r>
            <a:r>
              <a:rPr lang="en-US" dirty="0" err="1" smtClean="0"/>
              <a:t>trinh</a:t>
            </a:r>
            <a:r>
              <a:rPr lang="en-US" dirty="0" smtClean="0"/>
              <a:t> collection du lieu,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da </a:t>
            </a:r>
            <a:r>
              <a:rPr lang="en-US" dirty="0" err="1" smtClean="0"/>
              <a:t>nhan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dc 1 </a:t>
            </a:r>
            <a:r>
              <a:rPr lang="en-US" dirty="0" err="1" smtClean="0"/>
              <a:t>dieu</a:t>
            </a:r>
            <a:r>
              <a:rPr lang="en-US" dirty="0" smtClean="0"/>
              <a:t>: 2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voi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1 laptop co thong tin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 vi </a:t>
            </a:r>
            <a:r>
              <a:rPr lang="en-US" dirty="0" err="1" smtClean="0"/>
              <a:t>vay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moi</a:t>
            </a:r>
            <a:r>
              <a:rPr lang="en-US" dirty="0" smtClean="0"/>
              <a:t> </a:t>
            </a:r>
            <a:r>
              <a:rPr lang="en-US" dirty="0" err="1" smtClean="0"/>
              <a:t>nghi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cach</a:t>
            </a:r>
            <a:endParaRPr lang="en-US" dirty="0" smtClean="0"/>
          </a:p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238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5793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346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720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9928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93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281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295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9646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40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693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841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Them </a:t>
            </a:r>
            <a:r>
              <a:rPr lang="en-US" dirty="0" err="1" smtClean="0"/>
              <a:t>ct</a:t>
            </a:r>
            <a:r>
              <a:rPr lang="en-US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1030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9485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7078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873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76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Tiến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err="1" smtClean="0"/>
              <a:t>chính</a:t>
            </a:r>
            <a:r>
              <a:rPr lang="en-US" baseline="0" smtClean="0"/>
              <a:t> xác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71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Cùng</a:t>
            </a:r>
            <a:r>
              <a:rPr lang="en-US" baseline="0" smtClean="0"/>
              <a:t> brand và &gt; 40%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3776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4582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8380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Giới</a:t>
            </a:r>
            <a:r>
              <a:rPr lang="en-US" baseline="0" smtClean="0"/>
              <a:t> thiệu T trình bày cách xử lý sp trùng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971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0810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qua </a:t>
            </a:r>
            <a:r>
              <a:rPr lang="en-US" dirty="0" err="1" smtClean="0"/>
              <a:t>trinh</a:t>
            </a:r>
            <a:r>
              <a:rPr lang="en-US" dirty="0" smtClean="0"/>
              <a:t> parse,</a:t>
            </a:r>
            <a:r>
              <a:rPr lang="en-US" baseline="0" dirty="0" smtClean="0"/>
              <a:t> he thong </a:t>
            </a:r>
            <a:r>
              <a:rPr lang="en-US" baseline="0" dirty="0" err="1" smtClean="0"/>
              <a:t>tim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8798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…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do so </a:t>
            </a:r>
            <a:r>
              <a:rPr lang="en-US" baseline="0" dirty="0" err="1" smtClean="0"/>
              <a:t>voi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…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do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8418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Giong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9984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co id la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5432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merge, san </a:t>
            </a:r>
            <a:r>
              <a:rPr lang="en-US" baseline="0" dirty="0" err="1" smtClean="0"/>
              <a:t>pham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vao</a:t>
            </a:r>
            <a:r>
              <a:rPr lang="en-US" baseline="0" dirty="0" smtClean="0"/>
              <a:t> alias, co product id la id </a:t>
            </a:r>
            <a:r>
              <a:rPr lang="en-US" baseline="0" dirty="0" err="1" smtClean="0"/>
              <a:t>cua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 se dc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dau</a:t>
            </a:r>
            <a:r>
              <a:rPr lang="en-US" baseline="0" dirty="0" smtClean="0"/>
              <a:t> la 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4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C2B3-7938-4F9B-B87D-BA4A6AA4030D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8553-4F98-4B9B-8E01-E77B93E2F313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4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28D1-3709-425C-8D96-E28D5C88F544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54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4131-FB8D-4615-8EDE-2EE3189AE276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56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D065-62B4-4374-A522-D547AEA3C428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02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5C9DB-C33F-471F-9D21-92C2875622DC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1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EC5A-5879-4F8B-98D7-5C36984CB774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1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151A-469D-4F4F-BAF7-82183A1D87DA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A14E-7D09-4919-BFF8-9248DAEBD470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1936-8B47-4E9B-848B-689A38A34796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6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B6D1-40FC-4679-AD4F-0ED7E8FD6311}" type="datetime1">
              <a:rPr lang="en-US" smtClean="0"/>
              <a:t>8/22/2015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9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486D-8B88-49B0-BE26-D1C23195B85A}" type="datetime1">
              <a:rPr lang="en-US" smtClean="0"/>
              <a:t>8/22/2015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5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DBF5-11D1-4E15-9402-76DED8A2EF5E}" type="datetime1">
              <a:rPr lang="en-US" smtClean="0"/>
              <a:t>8/22/2015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74F4-D122-40F9-A763-702343C8960F}" type="datetime1">
              <a:rPr lang="en-US" smtClean="0"/>
              <a:t>8/22/2015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32DBF-7A05-4F8F-9B85-F715CA62A0B0}" type="datetime1">
              <a:rPr lang="en-US" smtClean="0"/>
              <a:t>8/22/2015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414C-B01F-474A-95FA-32EABD636957}" type="datetime1">
              <a:rPr lang="en-US" smtClean="0"/>
              <a:t>8/22/2015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4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12B5C-829C-4E46-A623-42C16CA6D6BA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4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jpg"/><Relationship Id="rId11" Type="http://schemas.openxmlformats.org/officeDocument/2006/relationships/image" Target="../media/image71.png"/><Relationship Id="rId5" Type="http://schemas.openxmlformats.org/officeDocument/2006/relationships/image" Target="../media/image16.jp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6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6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65.png"/><Relationship Id="rId4" Type="http://schemas.openxmlformats.org/officeDocument/2006/relationships/image" Target="../media/image16.jp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87.png"/><Relationship Id="rId3" Type="http://schemas.openxmlformats.org/officeDocument/2006/relationships/image" Target="../media/image64.png"/><Relationship Id="rId7" Type="http://schemas.openxmlformats.org/officeDocument/2006/relationships/image" Target="../media/image66.jp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11" Type="http://schemas.openxmlformats.org/officeDocument/2006/relationships/image" Target="../media/image85.png"/><Relationship Id="rId5" Type="http://schemas.openxmlformats.org/officeDocument/2006/relationships/image" Target="../media/image65.png"/><Relationship Id="rId10" Type="http://schemas.openxmlformats.org/officeDocument/2006/relationships/image" Target="../media/image69.png"/><Relationship Id="rId4" Type="http://schemas.openxmlformats.org/officeDocument/2006/relationships/image" Target="../media/image60.png"/><Relationship Id="rId9" Type="http://schemas.openxmlformats.org/officeDocument/2006/relationships/image" Target="../media/image68.png"/><Relationship Id="rId14" Type="http://schemas.openxmlformats.org/officeDocument/2006/relationships/image" Target="../media/image88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90.jp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4.png"/><Relationship Id="rId4" Type="http://schemas.openxmlformats.org/officeDocument/2006/relationships/image" Target="../media/image7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103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74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00.png"/><Relationship Id="rId10" Type="http://schemas.openxmlformats.org/officeDocument/2006/relationships/image" Target="../media/image96.png"/><Relationship Id="rId4" Type="http://schemas.openxmlformats.org/officeDocument/2006/relationships/image" Target="../media/image104.png"/><Relationship Id="rId9" Type="http://schemas.openxmlformats.org/officeDocument/2006/relationships/image" Target="../media/image98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84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84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Relationship Id="rId9" Type="http://schemas.openxmlformats.org/officeDocument/2006/relationships/image" Target="../media/image40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4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4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Relationship Id="rId9" Type="http://schemas.openxmlformats.org/officeDocument/2006/relationships/image" Target="../media/image120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4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Relationship Id="rId9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4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Relationship Id="rId9" Type="http://schemas.openxmlformats.org/officeDocument/2006/relationships/image" Target="../media/image12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84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84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Relationship Id="rId9" Type="http://schemas.openxmlformats.org/officeDocument/2006/relationships/image" Target="../media/image120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84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13.png"/><Relationship Id="rId4" Type="http://schemas.openxmlformats.org/officeDocument/2006/relationships/image" Target="../media/image60.png"/><Relationship Id="rId9" Type="http://schemas.openxmlformats.org/officeDocument/2006/relationships/image" Target="../media/image12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38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4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4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4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4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6.png"/><Relationship Id="rId4" Type="http://schemas.openxmlformats.org/officeDocument/2006/relationships/image" Target="../media/image38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4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4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4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6.png"/><Relationship Id="rId4" Type="http://schemas.openxmlformats.org/officeDocument/2006/relationships/image" Target="../media/image38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31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31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31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84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84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25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84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25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Laptop Reviews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Your best decision is our will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</a:t>
            </a:r>
            <a:endParaRPr lang="en-US" sz="600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100</a:t>
            </a:fld>
            <a:endParaRPr lang="en-US"/>
          </a:p>
        </p:txBody>
      </p:sp>
      <p:sp>
        <p:nvSpPr>
          <p:cNvPr id="15" name="Oval Callout 14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5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101</a:t>
            </a:fld>
            <a:endParaRPr lang="en-US"/>
          </a:p>
        </p:txBody>
      </p:sp>
      <p:sp>
        <p:nvSpPr>
          <p:cNvPr id="11" name="Oval Callout 10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7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102</a:t>
            </a:fld>
            <a:endParaRPr lang="en-US"/>
          </a:p>
        </p:txBody>
      </p:sp>
      <p:sp>
        <p:nvSpPr>
          <p:cNvPr id="24" name="Oval Callout 23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6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68" y="5752238"/>
            <a:ext cx="982975" cy="982975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6720536" y="4937895"/>
            <a:ext cx="897837" cy="509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save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103</a:t>
            </a:fld>
            <a:endParaRPr lang="en-US"/>
          </a:p>
        </p:txBody>
      </p:sp>
      <p:sp>
        <p:nvSpPr>
          <p:cNvPr id="24" name="Oval Callout 23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952811" y="643802"/>
            <a:ext cx="3327094" cy="1442605"/>
            <a:chOff x="5483137" y="3528491"/>
            <a:chExt cx="2811623" cy="12190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8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5701602" y="2836334"/>
            <a:ext cx="1170262" cy="2604270"/>
            <a:chOff x="2688138" y="2530010"/>
            <a:chExt cx="1165475" cy="2593618"/>
          </a:xfrm>
        </p:grpSpPr>
        <p:grpSp>
          <p:nvGrpSpPr>
            <p:cNvPr id="30" name="Group 29"/>
            <p:cNvGrpSpPr/>
            <p:nvPr/>
          </p:nvGrpSpPr>
          <p:grpSpPr>
            <a:xfrm>
              <a:off x="2848098" y="4282625"/>
              <a:ext cx="988845" cy="841003"/>
              <a:chOff x="2941952" y="3342755"/>
              <a:chExt cx="988845" cy="841003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1192" y="3342755"/>
                <a:ext cx="612865" cy="612865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2941952" y="3875981"/>
                <a:ext cx="9888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Images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700663" y="3450735"/>
              <a:ext cx="1152950" cy="801551"/>
              <a:chOff x="2777847" y="2655273"/>
              <a:chExt cx="1152950" cy="801551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1192" y="2655273"/>
                <a:ext cx="612865" cy="612865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2777847" y="3149047"/>
                <a:ext cx="1152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Comments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2688138" y="2530010"/>
              <a:ext cx="1152950" cy="885624"/>
              <a:chOff x="2789738" y="2220998"/>
              <a:chExt cx="1152950" cy="885624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9889" y="2220998"/>
                <a:ext cx="612648" cy="612648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2789738" y="2798845"/>
                <a:ext cx="1152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Description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sp>
        <p:nvSpPr>
          <p:cNvPr id="34" name="Bent-Up Arrow 33"/>
          <p:cNvSpPr/>
          <p:nvPr/>
        </p:nvSpPr>
        <p:spPr>
          <a:xfrm rot="5400000">
            <a:off x="5077233" y="2581998"/>
            <a:ext cx="3667107" cy="2865391"/>
          </a:xfrm>
          <a:prstGeom prst="bentUpArrow">
            <a:avLst>
              <a:gd name="adj1" fmla="val 9779"/>
              <a:gd name="adj2" fmla="val 11084"/>
              <a:gd name="adj3" fmla="val 27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306263" y="2836334"/>
            <a:ext cx="1160529" cy="2582611"/>
            <a:chOff x="648595" y="2530010"/>
            <a:chExt cx="1165475" cy="2593618"/>
          </a:xfrm>
        </p:grpSpPr>
        <p:grpSp>
          <p:nvGrpSpPr>
            <p:cNvPr id="35" name="Group 34"/>
            <p:cNvGrpSpPr/>
            <p:nvPr/>
          </p:nvGrpSpPr>
          <p:grpSpPr>
            <a:xfrm>
              <a:off x="808555" y="4282625"/>
              <a:ext cx="988845" cy="841003"/>
              <a:chOff x="2941952" y="3342755"/>
              <a:chExt cx="988845" cy="841003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1192" y="3342755"/>
                <a:ext cx="612865" cy="612865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2941952" y="3875981"/>
                <a:ext cx="9888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Images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61120" y="3450735"/>
              <a:ext cx="1152950" cy="801551"/>
              <a:chOff x="2777847" y="2655273"/>
              <a:chExt cx="1152950" cy="801551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1192" y="2655273"/>
                <a:ext cx="612865" cy="612865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2777847" y="3149047"/>
                <a:ext cx="1152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Comments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48595" y="2530010"/>
              <a:ext cx="1152950" cy="885624"/>
              <a:chOff x="2789738" y="2220998"/>
              <a:chExt cx="1152950" cy="885624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9889" y="2220998"/>
                <a:ext cx="612648" cy="612648"/>
              </a:xfrm>
              <a:prstGeom prst="rect">
                <a:avLst/>
              </a:prstGeom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2789738" y="2798845"/>
                <a:ext cx="1152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Description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5701128" y="5349620"/>
            <a:ext cx="20840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</a:t>
            </a:r>
            <a:endParaRPr lang="en-US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331710" y="1814778"/>
            <a:ext cx="6848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Main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209016" y="1811806"/>
            <a:ext cx="6896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9413949" y="3976357"/>
            <a:ext cx="1196646" cy="1225400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8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6077101" y="5582041"/>
              <a:ext cx="68480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Main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83060" y="5304482"/>
            <a:ext cx="3044446" cy="543765"/>
            <a:chOff x="4543345" y="6091125"/>
            <a:chExt cx="3481311" cy="6217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537" y="610005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755" y="6100052"/>
              <a:ext cx="612865" cy="61286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64" y="6091125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46" y="6100053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45" y="6100270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6200000">
            <a:off x="9352074" y="3102565"/>
            <a:ext cx="1320398" cy="463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574354" y="1405905"/>
            <a:ext cx="875835" cy="1157488"/>
            <a:chOff x="6983655" y="656539"/>
            <a:chExt cx="1358298" cy="1795104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3655" y="656539"/>
              <a:ext cx="1358298" cy="1358298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7077122" y="2061955"/>
              <a:ext cx="1141551" cy="389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Database</a:t>
              </a:r>
              <a:endParaRPr lang="en-US" sz="1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104</a:t>
            </a:fld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55" y="3716533"/>
            <a:ext cx="1038974" cy="10389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40" y="3716534"/>
            <a:ext cx="1038974" cy="1038974"/>
          </a:xfrm>
          <a:prstGeom prst="rect">
            <a:avLst/>
          </a:prstGeom>
        </p:spPr>
      </p:pic>
      <p:sp>
        <p:nvSpPr>
          <p:cNvPr id="61" name="Equal 60"/>
          <p:cNvSpPr/>
          <p:nvPr/>
        </p:nvSpPr>
        <p:spPr>
          <a:xfrm>
            <a:off x="1569287" y="4064146"/>
            <a:ext cx="347295" cy="34374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3119" y="3839090"/>
            <a:ext cx="656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74%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99881" y="4596060"/>
            <a:ext cx="912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Laptop 1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2121980" y="4596061"/>
            <a:ext cx="912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Laptop 2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>
            <a:off x="4217716" y="1133195"/>
            <a:ext cx="912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Laptop 1</a:t>
            </a:r>
            <a:endParaRPr 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6097426" y="1112060"/>
            <a:ext cx="912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Laptop 2</a:t>
            </a:r>
            <a:endParaRPr lang="en-US" sz="1400" dirty="0"/>
          </a:p>
        </p:txBody>
      </p:sp>
      <p:sp>
        <p:nvSpPr>
          <p:cNvPr id="11" name="Bent-Up Arrow 10"/>
          <p:cNvSpPr/>
          <p:nvPr/>
        </p:nvSpPr>
        <p:spPr>
          <a:xfrm rot="5400000" flipH="1">
            <a:off x="1608197" y="1385635"/>
            <a:ext cx="2226596" cy="2185534"/>
          </a:xfrm>
          <a:prstGeom prst="bentUpArrow">
            <a:avLst>
              <a:gd name="adj1" fmla="val 10420"/>
              <a:gd name="adj2" fmla="val 9993"/>
              <a:gd name="adj3" fmla="val 281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764722" y="1958614"/>
            <a:ext cx="818772" cy="1015557"/>
            <a:chOff x="167937" y="2438959"/>
            <a:chExt cx="1233061" cy="1529417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323054" y="3599045"/>
              <a:ext cx="67839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 rot="5400000">
            <a:off x="1197737" y="2496897"/>
            <a:ext cx="167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Set Main Laptop</a:t>
            </a:r>
            <a:endParaRPr lang="en-US" sz="1600" dirty="0"/>
          </a:p>
        </p:txBody>
      </p:sp>
      <p:grpSp>
        <p:nvGrpSpPr>
          <p:cNvPr id="68" name="Group 67"/>
          <p:cNvGrpSpPr/>
          <p:nvPr/>
        </p:nvGrpSpPr>
        <p:grpSpPr>
          <a:xfrm>
            <a:off x="6280445" y="5740556"/>
            <a:ext cx="676484" cy="954634"/>
            <a:chOff x="167937" y="2438959"/>
            <a:chExt cx="1233061" cy="1740060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303825" y="3618018"/>
              <a:ext cx="1034928" cy="5610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Staff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03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1" grpId="0" animBg="1"/>
      <p:bldP spid="7" grpId="0"/>
      <p:bldP spid="8" grpId="0"/>
      <p:bldP spid="62" grpId="0"/>
      <p:bldP spid="63" grpId="0"/>
      <p:bldP spid="64" grpId="0"/>
      <p:bldP spid="11" grpId="0" animBg="1"/>
      <p:bldP spid="1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Handle Duplicated </a:t>
            </a:r>
            <a:r>
              <a:rPr lang="en-US"/>
              <a:t>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9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920404" y="5492201"/>
            <a:ext cx="8124825" cy="951671"/>
            <a:chOff x="920404" y="5492201"/>
            <a:chExt cx="8124825" cy="951671"/>
          </a:xfrm>
        </p:grpSpPr>
        <p:grpSp>
          <p:nvGrpSpPr>
            <p:cNvPr id="22" name="Group 21"/>
            <p:cNvGrpSpPr/>
            <p:nvPr/>
          </p:nvGrpSpPr>
          <p:grpSpPr>
            <a:xfrm>
              <a:off x="920404" y="5492201"/>
              <a:ext cx="8124825" cy="935417"/>
              <a:chOff x="423453" y="5382867"/>
              <a:chExt cx="8124825" cy="952086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3453" y="5592003"/>
                <a:ext cx="8124825" cy="7429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3" y="5382867"/>
                <a:ext cx="2543175" cy="21907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1302020" y="5880656"/>
              <a:ext cx="397565" cy="26173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44540" y="5883968"/>
              <a:ext cx="349181" cy="25841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47855" y="6165575"/>
              <a:ext cx="349181" cy="258418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05335" y="6182141"/>
              <a:ext cx="397565" cy="261731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65985" y="3859697"/>
            <a:ext cx="422698" cy="2416867"/>
            <a:chOff x="437322" y="3896139"/>
            <a:chExt cx="422698" cy="241686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437322" y="3896139"/>
              <a:ext cx="0" cy="2416867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37322" y="6313006"/>
              <a:ext cx="422698" cy="0"/>
            </a:xfrm>
            <a:prstGeom prst="straightConnector1">
              <a:avLst/>
            </a:prstGeom>
            <a:ln w="1905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64" y="3082650"/>
            <a:ext cx="997227" cy="9972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2088" y="417703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354658" y="3516607"/>
            <a:ext cx="4241014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Search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Flowchart: Terminator 6"/>
          <p:cNvSpPr/>
          <p:nvPr/>
        </p:nvSpPr>
        <p:spPr>
          <a:xfrm>
            <a:off x="3013624" y="2973730"/>
            <a:ext cx="2923082" cy="5485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Main laptop name</a:t>
            </a:r>
            <a:endParaRPr lang="en-US" b="1" dirty="0"/>
          </a:p>
        </p:txBody>
      </p:sp>
      <p:sp>
        <p:nvSpPr>
          <p:cNvPr id="8" name="Flowchart: Terminator 7"/>
          <p:cNvSpPr/>
          <p:nvPr/>
        </p:nvSpPr>
        <p:spPr>
          <a:xfrm>
            <a:off x="3012509" y="4087421"/>
            <a:ext cx="2923082" cy="548556"/>
          </a:xfrm>
          <a:prstGeom prst="flowChartTermina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Alias laptop name</a:t>
            </a:r>
            <a:endParaRPr lang="en-US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Handle Duplicated Product – </a:t>
            </a:r>
            <a:br>
              <a:rPr lang="en-US" dirty="0"/>
            </a:br>
            <a:r>
              <a:rPr lang="en-US" dirty="0"/>
              <a:t>After merging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819322" y="2692849"/>
            <a:ext cx="3481311" cy="2201373"/>
            <a:chOff x="6234706" y="2707839"/>
            <a:chExt cx="3481311" cy="2201373"/>
          </a:xfrm>
        </p:grpSpPr>
        <p:grpSp>
          <p:nvGrpSpPr>
            <p:cNvPr id="11" name="Group 10"/>
            <p:cNvGrpSpPr/>
            <p:nvPr/>
          </p:nvGrpSpPr>
          <p:grpSpPr>
            <a:xfrm>
              <a:off x="7185573" y="2707839"/>
              <a:ext cx="1579579" cy="1617535"/>
              <a:chOff x="5599367" y="4333838"/>
              <a:chExt cx="1579579" cy="1617535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9367" y="4333838"/>
                <a:ext cx="1579579" cy="157958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6077101" y="5582041"/>
                <a:ext cx="684803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1" cap="none" spc="0" dirty="0" smtClean="0">
                    <a:ln/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lumMod val="50000"/>
                          <a:alpha val="40000"/>
                        </a:schemeClr>
                      </a:outerShdw>
                    </a:effectLst>
                  </a:rPr>
                  <a:t>Main</a:t>
                </a:r>
                <a:endParaRPr lang="en-US" b="1" cap="none" spc="0" dirty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234706" y="4287419"/>
              <a:ext cx="3481311" cy="621793"/>
              <a:chOff x="4543345" y="6091125"/>
              <a:chExt cx="3481311" cy="62179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7537" y="6100053"/>
                <a:ext cx="612865" cy="612865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7755" y="6100052"/>
                <a:ext cx="612865" cy="612865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2864" y="6091125"/>
                <a:ext cx="621792" cy="621792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2646" y="6100053"/>
                <a:ext cx="612865" cy="612865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3345" y="6100270"/>
                <a:ext cx="612648" cy="6126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1139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295685" y="656539"/>
            <a:ext cx="3643002" cy="1579581"/>
            <a:chOff x="5483137" y="3528491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691883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44448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531923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3492565" y="2569131"/>
            <a:ext cx="3745698" cy="2826456"/>
          </a:xfrm>
          <a:prstGeom prst="bentUpArrow">
            <a:avLst>
              <a:gd name="adj1" fmla="val 12347"/>
              <a:gd name="adj2" fmla="val 13908"/>
              <a:gd name="adj3" fmla="val 25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2652340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504905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492380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4078912" y="5257689"/>
            <a:ext cx="20840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</a:t>
            </a:r>
            <a:endParaRPr lang="en-US" sz="20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18006" y="1932540"/>
            <a:ext cx="92044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Laptop 1</a:t>
            </a:r>
            <a:endParaRPr lang="en-US" sz="1400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706230" y="1924072"/>
            <a:ext cx="92044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Laptop 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6755586" y="4237673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5687571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534535" y="5836349"/>
            <a:ext cx="2082374" cy="623128"/>
            <a:chOff x="2958289" y="6041362"/>
            <a:chExt cx="2082374" cy="62312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871" y="6041362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639" y="6051625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289" y="6050506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7924376">
            <a:off x="7044105" y="3059304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453947" y="718160"/>
            <a:ext cx="1116158" cy="1431433"/>
            <a:chOff x="6950941" y="656539"/>
            <a:chExt cx="1391012" cy="1783923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3655" y="656539"/>
              <a:ext cx="1358298" cy="1358298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6950941" y="2071130"/>
              <a:ext cx="11304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9779541" y="4282625"/>
            <a:ext cx="1579579" cy="1617535"/>
            <a:chOff x="5599367" y="4333838"/>
            <a:chExt cx="1579579" cy="1617535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5687572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566544" y="5871379"/>
            <a:ext cx="1976254" cy="641646"/>
            <a:chOff x="7656249" y="6071273"/>
            <a:chExt cx="1976254" cy="64164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835" y="607127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638" y="6100054"/>
              <a:ext cx="612865" cy="61286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49" y="6100271"/>
              <a:ext cx="612648" cy="612648"/>
            </a:xfrm>
            <a:prstGeom prst="rect">
              <a:avLst/>
            </a:prstGeom>
          </p:spPr>
        </p:pic>
      </p:grpSp>
      <p:sp>
        <p:nvSpPr>
          <p:cNvPr id="63" name="Right Arrow 62"/>
          <p:cNvSpPr/>
          <p:nvPr/>
        </p:nvSpPr>
        <p:spPr>
          <a:xfrm rot="14545228">
            <a:off x="9057888" y="3070238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07260" y="933330"/>
            <a:ext cx="81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67%</a:t>
            </a:r>
            <a:endParaRPr lang="en-US" b="1" dirty="0"/>
          </a:p>
        </p:txBody>
      </p:sp>
      <p:grpSp>
        <p:nvGrpSpPr>
          <p:cNvPr id="57" name="Group 56"/>
          <p:cNvGrpSpPr/>
          <p:nvPr/>
        </p:nvGrpSpPr>
        <p:grpSpPr>
          <a:xfrm>
            <a:off x="4644306" y="5733855"/>
            <a:ext cx="667411" cy="790352"/>
            <a:chOff x="106077" y="2438959"/>
            <a:chExt cx="1294921" cy="1533453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106077" y="3603080"/>
              <a:ext cx="678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42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3" grpId="0" animBg="1"/>
      <p:bldP spid="7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 smtClean="0"/>
              <a:t>Analyze Comment – Scenario problem</a:t>
            </a:r>
            <a:endParaRPr lang="en-US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1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26" y="936079"/>
            <a:ext cx="5827846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56" y="2332286"/>
            <a:ext cx="2431351" cy="2107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60" y="2641599"/>
            <a:ext cx="1797857" cy="1797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2321" y="2632854"/>
            <a:ext cx="749891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How can system classify the comments?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Scenario problem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3713" y="936079"/>
            <a:ext cx="33372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real life</a:t>
            </a:r>
            <a:endParaRPr lang="en-US" sz="4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6146" y="4826261"/>
            <a:ext cx="749891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Can we train it?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4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2" grpId="0"/>
      <p:bldP spid="2" grpId="1"/>
      <p:bldP spid="10" grpId="0"/>
      <p:bldP spid="10" grpId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Scenario problem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877454"/>
            <a:ext cx="7031289" cy="4969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4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 smtClean="0"/>
              <a:t>Analyze comment -</a:t>
            </a:r>
            <a:br>
              <a:rPr lang="en-US" sz="6000" dirty="0" smtClean="0"/>
            </a:br>
            <a:r>
              <a:rPr lang="en-US" sz="6000" dirty="0" smtClean="0"/>
              <a:t>Get words for database</a:t>
            </a:r>
            <a:endParaRPr lang="en-US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3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4909302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Get words for database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9" y="527871"/>
            <a:ext cx="1559168" cy="1506847"/>
          </a:xfrm>
        </p:spPr>
      </p:pic>
      <p:sp>
        <p:nvSpPr>
          <p:cNvPr id="5" name="Right Arrow 4"/>
          <p:cNvSpPr/>
          <p:nvPr/>
        </p:nvSpPr>
        <p:spPr>
          <a:xfrm>
            <a:off x="2485233" y="1012731"/>
            <a:ext cx="1166697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07363" y="36735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ight Arrow 6"/>
          <p:cNvSpPr/>
          <p:nvPr/>
        </p:nvSpPr>
        <p:spPr>
          <a:xfrm rot="9089276">
            <a:off x="2812936" y="1691507"/>
            <a:ext cx="1935977" cy="233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478" y="2265612"/>
            <a:ext cx="33467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1.Adjective/</a:t>
            </a:r>
          </a:p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6490048">
            <a:off x="4567394" y="1716715"/>
            <a:ext cx="1132731" cy="29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35151" y="2482935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51922" y="2396218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3.Noun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ight Arrow 11"/>
          <p:cNvSpPr/>
          <p:nvPr/>
        </p:nvSpPr>
        <p:spPr>
          <a:xfrm rot="2747898">
            <a:off x="5724377" y="1640353"/>
            <a:ext cx="1184612" cy="266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952209">
            <a:off x="6669531" y="1498645"/>
            <a:ext cx="1922143" cy="260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05719" y="2122391"/>
            <a:ext cx="268655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4.</a:t>
            </a:r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Other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Right Arrow 15"/>
          <p:cNvSpPr/>
          <p:nvPr/>
        </p:nvSpPr>
        <p:spPr>
          <a:xfrm rot="8745681">
            <a:off x="2740963" y="5331168"/>
            <a:ext cx="1022641" cy="295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93323" y="5751069"/>
            <a:ext cx="10366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 rot="1693453">
            <a:off x="5501059" y="5296049"/>
            <a:ext cx="1260275" cy="313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240787" y="5751070"/>
            <a:ext cx="11480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</a:t>
            </a:r>
            <a:endParaRPr lang="en-US" sz="36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88027" y="4377540"/>
            <a:ext cx="20633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Meaning</a:t>
            </a:r>
            <a:endParaRPr lang="en-US" sz="40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 rot="6679999">
            <a:off x="4093440" y="5352803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185752" y="5783349"/>
            <a:ext cx="17235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Neutral</a:t>
            </a:r>
            <a:endParaRPr lang="en-US" sz="36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ight Arrow 23"/>
          <p:cNvSpPr/>
          <p:nvPr/>
        </p:nvSpPr>
        <p:spPr>
          <a:xfrm rot="3572049">
            <a:off x="2843086" y="3781179"/>
            <a:ext cx="856200" cy="285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6212041">
            <a:off x="4045348" y="3640988"/>
            <a:ext cx="1021940" cy="22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7716497" flipV="1">
            <a:off x="4957483" y="3699875"/>
            <a:ext cx="1493453" cy="26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3727949">
            <a:off x="4939678" y="5310882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612275" y="5630497"/>
            <a:ext cx="19976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Negative</a:t>
            </a:r>
            <a:endParaRPr lang="en-US" sz="36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116</a:t>
            </a:fld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9794" y="5192495"/>
            <a:ext cx="156831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Totally</a:t>
            </a:r>
          </a:p>
          <a:p>
            <a:pPr algn="ctr"/>
            <a:r>
              <a:rPr lang="en-US" sz="36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 smtClean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Right Arrow 29"/>
          <p:cNvSpPr/>
          <p:nvPr/>
        </p:nvSpPr>
        <p:spPr>
          <a:xfrm rot="9371183">
            <a:off x="1930113" y="4964571"/>
            <a:ext cx="1196496" cy="306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4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 animBg="1"/>
      <p:bldP spid="14" grpId="0" animBg="1"/>
      <p:bldP spid="15" grpId="0"/>
      <p:bldP spid="16" grpId="0" animBg="1"/>
      <p:bldP spid="18" grpId="0"/>
      <p:bldP spid="19" grpId="0" animBg="1"/>
      <p:bldP spid="20" grpId="0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Get words for database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734776" y="2881543"/>
            <a:ext cx="1610765" cy="369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7937" y="2438959"/>
            <a:ext cx="1233061" cy="1565295"/>
            <a:chOff x="167937" y="2438959"/>
            <a:chExt cx="1233061" cy="15652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6" y="363492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55107" y="2605324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95879" y="2593824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30" y="3352865"/>
            <a:ext cx="965856" cy="933445"/>
          </a:xfrm>
        </p:spPr>
      </p:pic>
      <p:sp>
        <p:nvSpPr>
          <p:cNvPr id="23" name="Right Arrow 22"/>
          <p:cNvSpPr/>
          <p:nvPr/>
        </p:nvSpPr>
        <p:spPr>
          <a:xfrm rot="18868738">
            <a:off x="6159005" y="2219081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08547" y="2868665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424330">
            <a:off x="6188502" y="3517407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71424" y="1064666"/>
            <a:ext cx="232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Name (Character of word)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35009" y="2471691"/>
            <a:ext cx="231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Classes</a:t>
            </a:r>
          </a:p>
          <a:p>
            <a:r>
              <a:rPr lang="en-US" b="1" dirty="0" smtClean="0"/>
              <a:t>(Adjective</a:t>
            </a:r>
            <a:r>
              <a:rPr lang="en-US" b="1" dirty="0"/>
              <a:t>, Adverb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Verb, Noun, </a:t>
            </a:r>
            <a:r>
              <a:rPr lang="en-US" b="1" dirty="0" smtClean="0"/>
              <a:t>Other)</a:t>
            </a:r>
            <a:endParaRPr lang="en-US" b="1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653593" y="4004254"/>
            <a:ext cx="287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Types</a:t>
            </a:r>
          </a:p>
          <a:p>
            <a:r>
              <a:rPr lang="en-US" b="1" dirty="0" smtClean="0"/>
              <a:t>(</a:t>
            </a:r>
            <a:r>
              <a:rPr lang="en-US" b="1" dirty="0"/>
              <a:t>Totally Pros, Pros, Cons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Neutral, </a:t>
            </a:r>
            <a:r>
              <a:rPr lang="en-US" b="1" dirty="0" smtClean="0"/>
              <a:t>Negative)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6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5106" y="1152616"/>
            <a:ext cx="3905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 Name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72669" y="2720643"/>
            <a:ext cx="5029200" cy="1292662"/>
            <a:chOff x="229454" y="2740594"/>
            <a:chExt cx="5029200" cy="1292662"/>
          </a:xfrm>
        </p:grpSpPr>
        <p:sp>
          <p:nvSpPr>
            <p:cNvPr id="7" name="Rectangle 6"/>
            <p:cNvSpPr/>
            <p:nvPr/>
          </p:nvSpPr>
          <p:spPr>
            <a:xfrm>
              <a:off x="458908" y="2740594"/>
              <a:ext cx="391152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Types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9454" y="3663924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Totally Pros, Pros, Cons, Neutral, Negative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2669" y="4817254"/>
            <a:ext cx="4370428" cy="1107996"/>
            <a:chOff x="229454" y="4837205"/>
            <a:chExt cx="4370428" cy="1107996"/>
          </a:xfrm>
        </p:grpSpPr>
        <p:sp>
          <p:nvSpPr>
            <p:cNvPr id="8" name="Rectangle 7"/>
            <p:cNvSpPr/>
            <p:nvPr/>
          </p:nvSpPr>
          <p:spPr>
            <a:xfrm>
              <a:off x="229454" y="4837205"/>
              <a:ext cx="437042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Classes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181" y="5575869"/>
              <a:ext cx="4140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Adjective, Adverb, Verb, Noun, Other</a:t>
              </a:r>
              <a:endParaRPr lang="en-US" dirty="0"/>
            </a:p>
          </p:txBody>
        </p:sp>
      </p:grpSp>
      <p:sp>
        <p:nvSpPr>
          <p:cNvPr id="11" name="Right Arrow 10"/>
          <p:cNvSpPr/>
          <p:nvPr/>
        </p:nvSpPr>
        <p:spPr>
          <a:xfrm rot="1859171">
            <a:off x="5375962" y="172319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17638" y="2988644"/>
            <a:ext cx="1683657" cy="387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203502">
            <a:off x="5516196" y="469130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839492" y="2492764"/>
            <a:ext cx="1434510" cy="1766417"/>
            <a:chOff x="10276133" y="2598746"/>
            <a:chExt cx="1434510" cy="1766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417940" y="399583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63427" y="2389845"/>
            <a:ext cx="1098020" cy="1303552"/>
            <a:chOff x="10191214" y="2598746"/>
            <a:chExt cx="1519429" cy="18038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191214" y="4033256"/>
              <a:ext cx="1130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28" y="2389844"/>
            <a:ext cx="1036653" cy="1036653"/>
          </a:xfrm>
        </p:spPr>
      </p:pic>
      <p:sp>
        <p:nvSpPr>
          <p:cNvPr id="9" name="TextBox 8"/>
          <p:cNvSpPr txBox="1"/>
          <p:nvPr/>
        </p:nvSpPr>
        <p:spPr>
          <a:xfrm>
            <a:off x="3665464" y="3440496"/>
            <a:ext cx="13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62" y="2389845"/>
            <a:ext cx="1050651" cy="10506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43024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2115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31756" y="2517163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=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399070" y="2110325"/>
            <a:ext cx="1911927" cy="2096544"/>
            <a:chOff x="7485484" y="2082616"/>
            <a:chExt cx="1911927" cy="20965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0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Analyze comment</a:t>
            </a:r>
            <a:endParaRPr lang="en-US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0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8" y="1279785"/>
            <a:ext cx="1233061" cy="12330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41178" y="1722369"/>
            <a:ext cx="91151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149" y="752561"/>
            <a:ext cx="5194202" cy="2635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597" y="24757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738" y="1415300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4767816">
            <a:off x="7913804" y="3114081"/>
            <a:ext cx="241259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00369" y="460732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 rot="4800604">
            <a:off x="8912887" y="298155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Classify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6794695" y="4895043"/>
            <a:ext cx="1376595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173687" y="4222401"/>
            <a:ext cx="1434510" cy="1770549"/>
            <a:chOff x="479562" y="4106234"/>
            <a:chExt cx="1434510" cy="17705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62" y="4106234"/>
              <a:ext cx="1434510" cy="14345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25649" y="550745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59" y="3857367"/>
            <a:ext cx="770705" cy="770705"/>
          </a:xfrm>
        </p:spPr>
      </p:pic>
      <p:sp>
        <p:nvSpPr>
          <p:cNvPr id="17" name="TextBox 16"/>
          <p:cNvSpPr txBox="1"/>
          <p:nvPr/>
        </p:nvSpPr>
        <p:spPr>
          <a:xfrm>
            <a:off x="3501427" y="457951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6" y="5282093"/>
            <a:ext cx="683049" cy="683049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0800000">
            <a:off x="3073575" y="4894388"/>
            <a:ext cx="1875794" cy="34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38865" y="4020391"/>
            <a:ext cx="1911927" cy="2096544"/>
            <a:chOff x="7485484" y="2082616"/>
            <a:chExt cx="1911927" cy="209654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2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7" grpId="0"/>
      <p:bldP spid="21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48074" y="477014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60" y="959255"/>
            <a:ext cx="2353393" cy="100558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161542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ight Arrow 45"/>
          <p:cNvSpPr/>
          <p:nvPr/>
        </p:nvSpPr>
        <p:spPr>
          <a:xfrm rot="20130620">
            <a:off x="7643265" y="1988498"/>
            <a:ext cx="2021999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7055796">
            <a:off x="6148338" y="3719707"/>
            <a:ext cx="1168018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122</a:t>
            </a:fld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8981664">
            <a:off x="6929043" y="3572970"/>
            <a:ext cx="3503780" cy="30132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2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34" grpId="0" animBg="1"/>
      <p:bldP spid="36" grpId="0" animBg="1"/>
      <p:bldP spid="43" grpId="0"/>
      <p:bldP spid="43" grpId="1"/>
      <p:bldP spid="43" grpId="2"/>
      <p:bldP spid="45" grpId="0"/>
      <p:bldP spid="46" grpId="0" animBg="1"/>
      <p:bldP spid="47" grpId="0" animBg="1"/>
      <p:bldP spid="24" grpId="0" animBg="1"/>
      <p:bldP spid="24" grpId="1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451150" y="1302329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Although the speed is slow, I still love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741946" y="1904235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8119" y="1704109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“although” ,”the” , “speed”, ‘is”, “slow”, “I”, “still”, “love”,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53" y="3305350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31176" y="453291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739106" y="2766338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7549440" y="374590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06429" y="34706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“love”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92077" y="35259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45925" y="4717582"/>
            <a:ext cx="117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2" y="1017022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476517" y="2211387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15020" y="1699742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287109" y="262223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46019" y="3553925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 “love”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353198" y="351176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5" name="Right Arrow 34"/>
          <p:cNvSpPr/>
          <p:nvPr/>
        </p:nvSpPr>
        <p:spPr>
          <a:xfrm rot="10800000">
            <a:off x="3209826" y="376169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123</a:t>
            </a:fld>
            <a:endParaRPr lang="en-US"/>
          </a:p>
        </p:txBody>
      </p:sp>
      <p:sp>
        <p:nvSpPr>
          <p:cNvPr id="2" name="Oval Callout 1"/>
          <p:cNvSpPr/>
          <p:nvPr/>
        </p:nvSpPr>
        <p:spPr>
          <a:xfrm>
            <a:off x="1265775" y="3575611"/>
            <a:ext cx="1524000" cy="688487"/>
          </a:xfrm>
          <a:prstGeom prst="wedgeEllipseCallout">
            <a:avLst>
              <a:gd name="adj1" fmla="val -33560"/>
              <a:gd name="adj2" fmla="val 74574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21" grpId="0"/>
      <p:bldP spid="29" grpId="0"/>
      <p:bldP spid="31" grpId="0"/>
      <p:bldP spid="32" grpId="0"/>
      <p:bldP spid="36" grpId="0"/>
      <p:bldP spid="37" grpId="0"/>
      <p:bldP spid="34" grpId="0" animBg="1"/>
      <p:bldP spid="35" grpId="0" animBg="1"/>
      <p:bldP spid="2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30698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– Check Adjectives/Adverbs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Adjective/Adverb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124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26892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3" grpId="1" animBg="1"/>
      <p:bldP spid="14" grpId="0" animBg="1"/>
      <p:bldP spid="16" grpId="0"/>
      <p:bldP spid="17" grpId="0" animBg="1"/>
      <p:bldP spid="17" grpId="1" animBg="1"/>
      <p:bldP spid="20" grpId="0" animBg="1"/>
      <p:bldP spid="20" grpId="1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  <p:bldP spid="34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Despite slow speed, the screen is beautiful and the keyboard is good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“despite”, “slow”, “speed”, “the”, “screen”, “is”, “beautiful”, “and”, “the”, “keyboard”, “is”, “good”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0" y="2474069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370163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551193" y="1935057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2597826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unched Tape 11"/>
          <p:cNvSpPr/>
          <p:nvPr/>
        </p:nvSpPr>
        <p:spPr>
          <a:xfrm>
            <a:off x="5591841" y="2072881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412377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05986" y="1877143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5" name="8-Point Star 14"/>
          <p:cNvSpPr/>
          <p:nvPr/>
        </p:nvSpPr>
        <p:spPr>
          <a:xfrm>
            <a:off x="2858148" y="210898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16" name="Right Arrow 15"/>
          <p:cNvSpPr/>
          <p:nvPr/>
        </p:nvSpPr>
        <p:spPr>
          <a:xfrm rot="8303311">
            <a:off x="7488019" y="4560572"/>
            <a:ext cx="1896898" cy="388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unched Tape 16"/>
          <p:cNvSpPr/>
          <p:nvPr/>
        </p:nvSpPr>
        <p:spPr>
          <a:xfrm>
            <a:off x="5604164" y="5620970"/>
            <a:ext cx="1873992" cy="88455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8" name="Right Arrow 17"/>
          <p:cNvSpPr/>
          <p:nvPr/>
        </p:nvSpPr>
        <p:spPr>
          <a:xfrm rot="10800000">
            <a:off x="4286253" y="5986650"/>
            <a:ext cx="934833" cy="285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86252" y="5258943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20" name="8-Point Star 19"/>
          <p:cNvSpPr/>
          <p:nvPr/>
        </p:nvSpPr>
        <p:spPr>
          <a:xfrm>
            <a:off x="2721227" y="5599398"/>
            <a:ext cx="1181947" cy="906129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21" name="TextBox 20"/>
          <p:cNvSpPr txBox="1"/>
          <p:nvPr/>
        </p:nvSpPr>
        <p:spPr>
          <a:xfrm rot="617423">
            <a:off x="8165301" y="235545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105488">
            <a:off x="7937484" y="435637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252844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992894" y="46413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&lt;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7" name="Right Arrow 26"/>
          <p:cNvSpPr/>
          <p:nvPr/>
        </p:nvSpPr>
        <p:spPr>
          <a:xfrm rot="13158755">
            <a:off x="1827047" y="466895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80833" y="4843663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099196" y="1790955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58106" y="2722644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“beautiful”,</a:t>
            </a:r>
          </a:p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3632462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26542" y="3310481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“beautiful”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591841" y="3846925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14635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3600098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383666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048425" y="29449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+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125</a:t>
            </a:fld>
            <a:endParaRPr lang="en-US"/>
          </a:p>
        </p:txBody>
      </p:sp>
      <p:sp>
        <p:nvSpPr>
          <p:cNvPr id="39" name="Oval Callout 38"/>
          <p:cNvSpPr/>
          <p:nvPr/>
        </p:nvSpPr>
        <p:spPr>
          <a:xfrm>
            <a:off x="395652" y="3846925"/>
            <a:ext cx="1524000" cy="688487"/>
          </a:xfrm>
          <a:prstGeom prst="wedgeEllipseCallout">
            <a:avLst>
              <a:gd name="adj1" fmla="val -33560"/>
              <a:gd name="adj2" fmla="val 74574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5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6" grpId="0"/>
      <p:bldP spid="27" grpId="0" animBg="1"/>
      <p:bldP spid="29" grpId="0"/>
      <p:bldP spid="31" grpId="0"/>
      <p:bldP spid="32" grpId="0"/>
      <p:bldP spid="36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/>
      <p:bldP spid="39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30698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– Check 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126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109249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3" grpId="1" animBg="1"/>
      <p:bldP spid="14" grpId="0" animBg="1"/>
      <p:bldP spid="16" grpId="0"/>
      <p:bldP spid="17" grpId="0" animBg="1"/>
      <p:bldP spid="17" grpId="1" animBg="1"/>
      <p:bldP spid="20" grpId="0" animBg="1"/>
      <p:bldP spid="20" grpId="1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  <p:bldP spid="34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don’t like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“I”, “don’t”, “like”,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1" y="3043417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427098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3167174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98172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617423">
            <a:off x="8133242" y="2924800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“don’t”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3097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9448430">
            <a:off x="1614411" y="345431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80833" y="5413011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23945" y="854998"/>
            <a:ext cx="590422" cy="2645276"/>
            <a:chOff x="8791971" y="887509"/>
            <a:chExt cx="518448" cy="2114669"/>
          </a:xfrm>
        </p:grpSpPr>
        <p:sp>
          <p:nvSpPr>
            <p:cNvPr id="10" name="Right Arrow 9"/>
            <p:cNvSpPr/>
            <p:nvPr/>
          </p:nvSpPr>
          <p:spPr>
            <a:xfrm rot="2893564">
              <a:off x="8551193" y="1935057"/>
              <a:ext cx="829452" cy="3478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980366">
              <a:off x="8099196" y="1790955"/>
              <a:ext cx="211466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smtClean="0">
                  <a:ln w="0"/>
                  <a:solidFill>
                    <a:schemeClr val="tx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Compare</a:t>
              </a:r>
              <a:endParaRPr lang="en-US" sz="1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1642" y="3325325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“don’t”,</a:t>
            </a:r>
          </a:p>
          <a:p>
            <a:r>
              <a:rPr lang="en-US" dirty="0" smtClean="0"/>
              <a:t>“like”</a:t>
            </a:r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4201810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8107869" y="3879829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“like”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746100" y="4392608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715703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4169446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4406008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127</a:t>
            </a:fld>
            <a:endParaRPr lang="en-US"/>
          </a:p>
        </p:txBody>
      </p:sp>
      <p:sp>
        <p:nvSpPr>
          <p:cNvPr id="39" name="Explosion 2 38"/>
          <p:cNvSpPr/>
          <p:nvPr/>
        </p:nvSpPr>
        <p:spPr>
          <a:xfrm>
            <a:off x="5362488" y="2567484"/>
            <a:ext cx="2599629" cy="1099817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Negative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714600" y="287102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42" name="Right Arrow 41"/>
          <p:cNvSpPr/>
          <p:nvPr/>
        </p:nvSpPr>
        <p:spPr>
          <a:xfrm rot="16200000">
            <a:off x="3062099" y="3797812"/>
            <a:ext cx="683883" cy="299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Callout 32"/>
          <p:cNvSpPr/>
          <p:nvPr/>
        </p:nvSpPr>
        <p:spPr>
          <a:xfrm>
            <a:off x="528237" y="4313904"/>
            <a:ext cx="1524000" cy="688487"/>
          </a:xfrm>
          <a:prstGeom prst="wedgeEllipseCallout">
            <a:avLst>
              <a:gd name="adj1" fmla="val -33560"/>
              <a:gd name="adj2" fmla="val 74574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54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 animBg="1"/>
      <p:bldP spid="13" grpId="0" animBg="1"/>
      <p:bldP spid="21" grpId="0"/>
      <p:bldP spid="27" grpId="0" animBg="1"/>
      <p:bldP spid="29" grpId="0"/>
      <p:bldP spid="31" grpId="0"/>
      <p:bldP spid="32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39" grpId="0" animBg="1"/>
      <p:bldP spid="40" grpId="0" animBg="1"/>
      <p:bldP spid="42" grpId="0" animBg="1"/>
      <p:bldP spid="33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30698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– Check Nouns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Noun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128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164457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3" grpId="1" animBg="1"/>
      <p:bldP spid="14" grpId="0" animBg="1"/>
      <p:bldP spid="16" grpId="0"/>
      <p:bldP spid="17" grpId="0" animBg="1"/>
      <p:bldP spid="17" grpId="1" animBg="1"/>
      <p:bldP spid="20" grpId="0" animBg="1"/>
      <p:bldP spid="20" grpId="1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  <p:bldP spid="34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have no problem with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“I”, “have”, “no”, “problem”, “with”,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1" y="3043417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427098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3167174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98172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617423">
            <a:off x="8285527" y="292480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“no”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3097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9448430">
            <a:off x="1614411" y="345431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80833" y="5413011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23945" y="854998"/>
            <a:ext cx="590422" cy="2645276"/>
            <a:chOff x="8791971" y="887509"/>
            <a:chExt cx="518448" cy="2114669"/>
          </a:xfrm>
        </p:grpSpPr>
        <p:sp>
          <p:nvSpPr>
            <p:cNvPr id="10" name="Right Arrow 9"/>
            <p:cNvSpPr/>
            <p:nvPr/>
          </p:nvSpPr>
          <p:spPr>
            <a:xfrm rot="2893564">
              <a:off x="8551193" y="1935057"/>
              <a:ext cx="829452" cy="3478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980366">
              <a:off x="8099196" y="1790955"/>
              <a:ext cx="211466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smtClean="0">
                  <a:ln w="0"/>
                  <a:solidFill>
                    <a:schemeClr val="tx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Compare</a:t>
              </a:r>
              <a:endParaRPr lang="en-US" sz="1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1642" y="3325325"/>
            <a:ext cx="1284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“no”,</a:t>
            </a:r>
          </a:p>
          <a:p>
            <a:r>
              <a:rPr lang="en-US" dirty="0" smtClean="0"/>
              <a:t>“problem”</a:t>
            </a:r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4201810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68221" y="3879829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“problem”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746100" y="4392608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Noun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715703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8-Point Star 49"/>
          <p:cNvSpPr/>
          <p:nvPr/>
        </p:nvSpPr>
        <p:spPr>
          <a:xfrm>
            <a:off x="2845627" y="4406008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129</a:t>
            </a:fld>
            <a:endParaRPr lang="en-US"/>
          </a:p>
        </p:txBody>
      </p:sp>
      <p:sp>
        <p:nvSpPr>
          <p:cNvPr id="39" name="Explosion 2 38"/>
          <p:cNvSpPr/>
          <p:nvPr/>
        </p:nvSpPr>
        <p:spPr>
          <a:xfrm>
            <a:off x="5362488" y="2567484"/>
            <a:ext cx="2599629" cy="1099817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Negative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714600" y="287102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42" name="Right Arrow 41"/>
          <p:cNvSpPr/>
          <p:nvPr/>
        </p:nvSpPr>
        <p:spPr>
          <a:xfrm rot="16200000">
            <a:off x="3062099" y="3797812"/>
            <a:ext cx="683883" cy="299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426383" y="4066709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34" name="Oval Callout 33"/>
          <p:cNvSpPr/>
          <p:nvPr/>
        </p:nvSpPr>
        <p:spPr>
          <a:xfrm>
            <a:off x="528237" y="4313904"/>
            <a:ext cx="1524000" cy="688487"/>
          </a:xfrm>
          <a:prstGeom prst="wedgeEllipseCallout">
            <a:avLst>
              <a:gd name="adj1" fmla="val -33560"/>
              <a:gd name="adj2" fmla="val 74574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7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 animBg="1"/>
      <p:bldP spid="13" grpId="0" animBg="1"/>
      <p:bldP spid="21" grpId="0"/>
      <p:bldP spid="27" grpId="0" animBg="1"/>
      <p:bldP spid="29" grpId="0"/>
      <p:bldP spid="31" grpId="0"/>
      <p:bldP spid="32" grpId="0"/>
      <p:bldP spid="37" grpId="0"/>
      <p:bldP spid="45" grpId="0" animBg="1"/>
      <p:bldP spid="46" grpId="0"/>
      <p:bldP spid="47" grpId="0" animBg="1"/>
      <p:bldP spid="48" grpId="0" animBg="1"/>
      <p:bldP spid="50" grpId="0" animBg="1"/>
      <p:bldP spid="39" grpId="0" animBg="1"/>
      <p:bldP spid="40" grpId="0" animBg="1"/>
      <p:bldP spid="42" grpId="0" animBg="1"/>
      <p:bldP spid="33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08570" y="4724254"/>
            <a:ext cx="1766500" cy="1578330"/>
            <a:chOff x="1193580" y="4880573"/>
            <a:chExt cx="1766500" cy="15783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580" y="4880573"/>
              <a:ext cx="1469263" cy="146926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216" y="5480732"/>
              <a:ext cx="1044864" cy="978171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324877" y="5051754"/>
            <a:ext cx="75520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Standardize comments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" y="0"/>
            <a:ext cx="7536427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- After checking all word’s classes</a:t>
            </a:r>
            <a:endParaRPr lang="en-US" dirty="0"/>
          </a:p>
        </p:txBody>
      </p:sp>
      <p:sp>
        <p:nvSpPr>
          <p:cNvPr id="6" name="8-Point Star 5"/>
          <p:cNvSpPr/>
          <p:nvPr/>
        </p:nvSpPr>
        <p:spPr>
          <a:xfrm>
            <a:off x="1903173" y="2794311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405810" y="3155648"/>
            <a:ext cx="1603883" cy="38290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6658625" y="2764537"/>
            <a:ext cx="1932038" cy="116512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Neutral Comment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11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bought this laptop a year ago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“I”, “bought”, “this”, “laptop”, “a”, “year“, “ago”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1" y="3043417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427098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3097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3" y="4117949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63237" y="5483157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Neutral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23945" y="854998"/>
            <a:ext cx="590422" cy="2645276"/>
            <a:chOff x="8791971" y="887509"/>
            <a:chExt cx="518448" cy="2114669"/>
          </a:xfrm>
        </p:grpSpPr>
        <p:sp>
          <p:nvSpPr>
            <p:cNvPr id="10" name="Right Arrow 9"/>
            <p:cNvSpPr/>
            <p:nvPr/>
          </p:nvSpPr>
          <p:spPr>
            <a:xfrm rot="2893564">
              <a:off x="8551193" y="1935057"/>
              <a:ext cx="829452" cy="3478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980366">
              <a:off x="8099196" y="1790955"/>
              <a:ext cx="211466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smtClean="0">
                  <a:ln w="0"/>
                  <a:solidFill>
                    <a:schemeClr val="tx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Compare</a:t>
              </a:r>
              <a:endParaRPr lang="en-US" sz="1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1642" y="332532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“bought”</a:t>
            </a:r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4201810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940357" y="387982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“bought”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746100" y="4392608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715703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131</a:t>
            </a:fld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97712" y="4040833"/>
            <a:ext cx="1105836" cy="589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Neutral</a:t>
            </a:r>
            <a:endParaRPr lang="en-US" sz="1400" dirty="0"/>
          </a:p>
        </p:txBody>
      </p:sp>
      <p:sp>
        <p:nvSpPr>
          <p:cNvPr id="35" name="8-Point Star 34"/>
          <p:cNvSpPr/>
          <p:nvPr/>
        </p:nvSpPr>
        <p:spPr>
          <a:xfrm>
            <a:off x="2964470" y="4399388"/>
            <a:ext cx="1179125" cy="903966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Neutral</a:t>
            </a:r>
          </a:p>
          <a:p>
            <a:pPr algn="ctr"/>
            <a:r>
              <a:rPr lang="en-US" sz="1400" dirty="0" smtClean="0"/>
              <a:t>Flag</a:t>
            </a:r>
          </a:p>
        </p:txBody>
      </p:sp>
      <p:sp>
        <p:nvSpPr>
          <p:cNvPr id="38" name="Right Arrow 37"/>
          <p:cNvSpPr/>
          <p:nvPr/>
        </p:nvSpPr>
        <p:spPr>
          <a:xfrm rot="10800000">
            <a:off x="1961380" y="4715704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0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29" grpId="0"/>
      <p:bldP spid="31" grpId="0"/>
      <p:bldP spid="32" grpId="0"/>
      <p:bldP spid="37" grpId="0"/>
      <p:bldP spid="45" grpId="0" animBg="1"/>
      <p:bldP spid="46" grpId="0"/>
      <p:bldP spid="47" grpId="0" animBg="1"/>
      <p:bldP spid="48" grpId="0" animBg="1"/>
      <p:bldP spid="34" grpId="0" animBg="1"/>
      <p:bldP spid="35" grpId="0" animBg="1"/>
      <p:bldP spid="3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22138" cy="484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- Summary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0" y="844735"/>
            <a:ext cx="1150899" cy="115089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08" y="525438"/>
            <a:ext cx="765909" cy="740207"/>
          </a:xfrm>
        </p:spPr>
      </p:pic>
      <p:sp>
        <p:nvSpPr>
          <p:cNvPr id="6" name="Right Arrow 5"/>
          <p:cNvSpPr/>
          <p:nvPr/>
        </p:nvSpPr>
        <p:spPr>
          <a:xfrm>
            <a:off x="1925035" y="1247629"/>
            <a:ext cx="2268498" cy="324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62736" y="1572310"/>
            <a:ext cx="19546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 and classify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2193" y="650227"/>
            <a:ext cx="26052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Classified </a:t>
            </a:r>
          </a:p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405347" y="2186973"/>
            <a:ext cx="661018" cy="305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05" y="2815843"/>
            <a:ext cx="1143483" cy="1143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91700" y="403415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8186" y="1995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" y="5187212"/>
            <a:ext cx="1322943" cy="132294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383636" y="5776468"/>
            <a:ext cx="166110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99" y="4761267"/>
            <a:ext cx="733637" cy="7336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62449" y="5540337"/>
            <a:ext cx="19046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5325881" y="4724083"/>
            <a:ext cx="77782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18425" y="6150114"/>
            <a:ext cx="19591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22821" y="5465442"/>
            <a:ext cx="9925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2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7847" y="4636112"/>
            <a:ext cx="18197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 with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classified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864011" y="3173640"/>
            <a:ext cx="117162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35" y="2770606"/>
            <a:ext cx="1466844" cy="10602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7564" y="648866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Comments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552113" y="4034151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2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54" y="1951797"/>
            <a:ext cx="770705" cy="7707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95022" y="267394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2" y="1987318"/>
            <a:ext cx="683049" cy="683049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2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1" grpId="0"/>
      <p:bldP spid="12" grpId="0"/>
      <p:bldP spid="15" grpId="0" animBg="1"/>
      <p:bldP spid="17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/>
      <p:bldP spid="27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 - Summary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7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 - Summary</a:t>
            </a:r>
            <a:endParaRPr lang="en-US" dirty="0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1" y="2416040"/>
            <a:ext cx="1627200" cy="1627200"/>
          </a:xfrm>
        </p:spPr>
      </p:pic>
      <p:sp>
        <p:nvSpPr>
          <p:cNvPr id="13" name="Right Arrow 12"/>
          <p:cNvSpPr/>
          <p:nvPr/>
        </p:nvSpPr>
        <p:spPr>
          <a:xfrm>
            <a:off x="1962488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Collect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22901" y="41182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642783" y="4118298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Laptops with comments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8144006" y="415319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Comments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26" y="2594636"/>
            <a:ext cx="2615895" cy="1316122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6162260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Classify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79" y="2641145"/>
            <a:ext cx="2244235" cy="15120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711177"/>
              </p:ext>
            </p:extLst>
          </p:nvPr>
        </p:nvGraphicFramePr>
        <p:xfrm>
          <a:off x="458922" y="1787101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Demonstration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3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205588"/>
            <a:ext cx="89178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1"/>
                </a:solidFill>
              </a:rPr>
              <a:t>Scenario 1: Search laptop and report comment</a:t>
            </a:r>
          </a:p>
          <a:p>
            <a:r>
              <a:rPr lang="en-US" sz="2000"/>
              <a:t>Nam searches a product in the system and view detail of a product.</a:t>
            </a:r>
          </a:p>
          <a:p>
            <a:r>
              <a:rPr lang="en-US" sz="2000"/>
              <a:t>Then he reports a comment and staff will login to the system and handle it.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5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138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77334" y="1205588"/>
            <a:ext cx="89178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1"/>
                </a:solidFill>
              </a:rPr>
              <a:t>Scenario 1: Search laptop and report comment</a:t>
            </a:r>
          </a:p>
          <a:p>
            <a:r>
              <a:rPr lang="en-US" sz="2000"/>
              <a:t>Nam searches a product in the system and view detail of a product.</a:t>
            </a:r>
          </a:p>
          <a:p>
            <a:r>
              <a:rPr lang="en-US" sz="2000"/>
              <a:t>Then he reports a comment and staff will login to the system and handle it.</a:t>
            </a:r>
          </a:p>
        </p:txBody>
      </p:sp>
    </p:spTree>
    <p:extLst>
      <p:ext uri="{BB962C8B-B14F-4D97-AF65-F5344CB8AC3E}">
        <p14:creationId xmlns:p14="http://schemas.microsoft.com/office/powerpoint/2010/main" val="198853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139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7334" y="1205588"/>
            <a:ext cx="89178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1"/>
                </a:solidFill>
              </a:rPr>
              <a:t>Scenario 1: Search laptop and report comment</a:t>
            </a:r>
          </a:p>
          <a:p>
            <a:r>
              <a:rPr lang="en-US" sz="2000"/>
              <a:t>Nam searches a product in the system and view detail of a product.</a:t>
            </a:r>
          </a:p>
          <a:p>
            <a:r>
              <a:rPr lang="en-US" sz="2000"/>
              <a:t>Then he reports a comment and staff will login to the system and handle it.</a:t>
            </a:r>
          </a:p>
        </p:txBody>
      </p:sp>
    </p:spTree>
    <p:extLst>
      <p:ext uri="{BB962C8B-B14F-4D97-AF65-F5344CB8AC3E}">
        <p14:creationId xmlns:p14="http://schemas.microsoft.com/office/powerpoint/2010/main" val="95613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Collect Data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2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140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77334" y="1205588"/>
            <a:ext cx="89178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1"/>
                </a:solidFill>
              </a:rPr>
              <a:t>Scenario 1: Search laptop and report comment</a:t>
            </a:r>
          </a:p>
          <a:p>
            <a:r>
              <a:rPr lang="en-US" sz="2000"/>
              <a:t>Nam searches a product in the system and view detail of a product.</a:t>
            </a:r>
          </a:p>
          <a:p>
            <a:r>
              <a:rPr lang="en-US" sz="2000"/>
              <a:t>Then he reports a comment and staff will login to the system and handle it.</a:t>
            </a:r>
          </a:p>
        </p:txBody>
      </p:sp>
    </p:spTree>
    <p:extLst>
      <p:ext uri="{BB962C8B-B14F-4D97-AF65-F5344CB8AC3E}">
        <p14:creationId xmlns:p14="http://schemas.microsoft.com/office/powerpoint/2010/main" val="112376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Handle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141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77334" y="1205588"/>
            <a:ext cx="89178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1"/>
                </a:solidFill>
              </a:rPr>
              <a:t>Scenario 1: Search laptop and report comment</a:t>
            </a:r>
          </a:p>
          <a:p>
            <a:r>
              <a:rPr lang="en-US" sz="2000"/>
              <a:t>Nam searches a product in the system and view detail of a product.</a:t>
            </a:r>
          </a:p>
          <a:p>
            <a:r>
              <a:rPr lang="en-US" sz="2000"/>
              <a:t>Then he reports a comment and staff will login to the system and handle it.</a:t>
            </a:r>
          </a:p>
        </p:txBody>
      </p:sp>
    </p:spTree>
    <p:extLst>
      <p:ext uri="{BB962C8B-B14F-4D97-AF65-F5344CB8AC3E}">
        <p14:creationId xmlns:p14="http://schemas.microsoft.com/office/powerpoint/2010/main" val="49858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9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1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35" y="2095541"/>
            <a:ext cx="1997765" cy="669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71" y="3508817"/>
            <a:ext cx="1166491" cy="803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72" y="4923627"/>
            <a:ext cx="2221887" cy="6498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45115" y="2929933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140143" y="4471671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2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4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5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7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0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39" y="5349694"/>
            <a:ext cx="1461125" cy="129066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flipH="1">
            <a:off x="5899807" y="5785541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28252" y="627102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Send email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6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7334" y="2927139"/>
            <a:ext cx="409060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http://www.engadget.com/</a:t>
            </a:r>
          </a:p>
        </p:txBody>
      </p:sp>
    </p:spTree>
    <p:extLst>
      <p:ext uri="{BB962C8B-B14F-4D97-AF65-F5344CB8AC3E}">
        <p14:creationId xmlns:p14="http://schemas.microsoft.com/office/powerpoint/2010/main" val="260006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677334" y="2962534"/>
          <a:ext cx="8820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565"/>
                <a:gridCol w="74014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</a:t>
                      </a:r>
                      <a:r>
                        <a:rPr lang="en-US" baseline="0" dirty="0" smtClean="0"/>
                        <a:t> cannot find this product automatically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Added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was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added but the system cannot send notification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Duplicated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was</a:t>
                      </a:r>
                      <a:r>
                        <a:rPr lang="en-US" baseline="0" dirty="0" smtClean="0"/>
                        <a:t> parsed but it is similar to existed product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was </a:t>
                      </a:r>
                      <a:r>
                        <a:rPr lang="en-US" baseline="0" dirty="0" smtClean="0"/>
                        <a:t>added and the system sent email </a:t>
                      </a:r>
                      <a:r>
                        <a:rPr lang="en-US" baseline="0" smtClean="0"/>
                        <a:t>to guest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Cancel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is out of date for handling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1: System search and parse product automatically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8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1: System search and parse product automatically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6844215" y="4216316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95756" y="4336469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152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34213" y="3023619"/>
            <a:ext cx="3560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 send mail successfully</a:t>
            </a:r>
            <a:endParaRPr lang="en-US" sz="1400"/>
          </a:p>
        </p:txBody>
      </p:sp>
      <p:cxnSp>
        <p:nvCxnSpPr>
          <p:cNvPr id="18" name="Elbow Connector 17"/>
          <p:cNvCxnSpPr>
            <a:stCxn id="4" idx="0"/>
            <a:endCxn id="8" idx="0"/>
          </p:cNvCxnSpPr>
          <p:nvPr/>
        </p:nvCxnSpPr>
        <p:spPr>
          <a:xfrm rot="5400000" flipH="1" flipV="1">
            <a:off x="4253639" y="1044508"/>
            <a:ext cx="120153" cy="6463771"/>
          </a:xfrm>
          <a:prstGeom prst="bentConnector3">
            <a:avLst>
              <a:gd name="adj1" fmla="val 800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71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1: System search and parse product automatically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6844215" y="4216316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95756" y="4336469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153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901854" y="4336469"/>
            <a:ext cx="372148" cy="372148"/>
            <a:chOff x="1879135" y="2320894"/>
            <a:chExt cx="372148" cy="372148"/>
          </a:xfrm>
        </p:grpSpPr>
        <p:sp>
          <p:nvSpPr>
            <p:cNvPr id="14" name="Oval 13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>
            <a:stCxn id="8" idx="3"/>
            <a:endCxn id="14" idx="2"/>
          </p:cNvCxnSpPr>
          <p:nvPr/>
        </p:nvCxnSpPr>
        <p:spPr>
          <a:xfrm>
            <a:off x="8246987" y="4517653"/>
            <a:ext cx="654867" cy="4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34213" y="3023619"/>
            <a:ext cx="3560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 send mail successfully</a:t>
            </a:r>
            <a:endParaRPr lang="en-US" sz="1400"/>
          </a:p>
        </p:txBody>
      </p:sp>
      <p:cxnSp>
        <p:nvCxnSpPr>
          <p:cNvPr id="18" name="Elbow Connector 17"/>
          <p:cNvCxnSpPr>
            <a:stCxn id="4" idx="0"/>
            <a:endCxn id="8" idx="0"/>
          </p:cNvCxnSpPr>
          <p:nvPr/>
        </p:nvCxnSpPr>
        <p:spPr>
          <a:xfrm rot="5400000" flipH="1" flipV="1">
            <a:off x="4253639" y="1044508"/>
            <a:ext cx="120153" cy="6463771"/>
          </a:xfrm>
          <a:prstGeom prst="bentConnector3">
            <a:avLst>
              <a:gd name="adj1" fmla="val 800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4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1: System search and parse product automatically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3459574" y="4216317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844215" y="4216316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95756" y="4336469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/>
          <p:cNvCxnSpPr>
            <a:stCxn id="4" idx="6"/>
            <a:endCxn id="7" idx="1"/>
          </p:cNvCxnSpPr>
          <p:nvPr/>
        </p:nvCxnSpPr>
        <p:spPr>
          <a:xfrm flipV="1">
            <a:off x="1267904" y="4517654"/>
            <a:ext cx="2191670" cy="4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154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901854" y="4336469"/>
            <a:ext cx="372148" cy="372148"/>
            <a:chOff x="1879135" y="2320894"/>
            <a:chExt cx="372148" cy="372148"/>
          </a:xfrm>
        </p:grpSpPr>
        <p:sp>
          <p:nvSpPr>
            <p:cNvPr id="14" name="Oval 13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>
            <a:stCxn id="8" idx="3"/>
            <a:endCxn id="14" idx="2"/>
          </p:cNvCxnSpPr>
          <p:nvPr/>
        </p:nvCxnSpPr>
        <p:spPr>
          <a:xfrm>
            <a:off x="8246987" y="4517653"/>
            <a:ext cx="654867" cy="4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34213" y="3023619"/>
            <a:ext cx="3560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 send mail successfully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1640052" y="4256042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cxnSp>
        <p:nvCxnSpPr>
          <p:cNvPr id="18" name="Elbow Connector 17"/>
          <p:cNvCxnSpPr>
            <a:stCxn id="4" idx="0"/>
            <a:endCxn id="8" idx="0"/>
          </p:cNvCxnSpPr>
          <p:nvPr/>
        </p:nvCxnSpPr>
        <p:spPr>
          <a:xfrm rot="5400000" flipH="1" flipV="1">
            <a:off x="4253639" y="1044508"/>
            <a:ext cx="120153" cy="6463771"/>
          </a:xfrm>
          <a:prstGeom prst="bentConnector3">
            <a:avLst>
              <a:gd name="adj1" fmla="val 800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4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1: System search and parse product automatically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3459574" y="4216317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844215" y="4216316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95756" y="4336469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>
            <a:stCxn id="7" idx="3"/>
            <a:endCxn id="8" idx="1"/>
          </p:cNvCxnSpPr>
          <p:nvPr/>
        </p:nvCxnSpPr>
        <p:spPr>
          <a:xfrm flipV="1">
            <a:off x="4862346" y="4517653"/>
            <a:ext cx="19818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" idx="6"/>
            <a:endCxn id="7" idx="1"/>
          </p:cNvCxnSpPr>
          <p:nvPr/>
        </p:nvCxnSpPr>
        <p:spPr>
          <a:xfrm flipV="1">
            <a:off x="1267904" y="4517654"/>
            <a:ext cx="2191670" cy="4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155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901854" y="4336469"/>
            <a:ext cx="372148" cy="372148"/>
            <a:chOff x="1879135" y="2320894"/>
            <a:chExt cx="372148" cy="372148"/>
          </a:xfrm>
        </p:grpSpPr>
        <p:sp>
          <p:nvSpPr>
            <p:cNvPr id="14" name="Oval 13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>
            <a:stCxn id="8" idx="3"/>
            <a:endCxn id="14" idx="2"/>
          </p:cNvCxnSpPr>
          <p:nvPr/>
        </p:nvCxnSpPr>
        <p:spPr>
          <a:xfrm>
            <a:off x="8246987" y="4517653"/>
            <a:ext cx="654867" cy="4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34213" y="3023619"/>
            <a:ext cx="3560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 send mail successfully</a:t>
            </a:r>
            <a:endParaRPr 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4875406" y="4222695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1640052" y="4256042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cxnSp>
        <p:nvCxnSpPr>
          <p:cNvPr id="18" name="Elbow Connector 17"/>
          <p:cNvCxnSpPr>
            <a:stCxn id="4" idx="0"/>
            <a:endCxn id="8" idx="0"/>
          </p:cNvCxnSpPr>
          <p:nvPr/>
        </p:nvCxnSpPr>
        <p:spPr>
          <a:xfrm rot="5400000" flipH="1" flipV="1">
            <a:off x="4253639" y="1044508"/>
            <a:ext cx="120153" cy="6463771"/>
          </a:xfrm>
          <a:prstGeom prst="bentConnector3">
            <a:avLst>
              <a:gd name="adj1" fmla="val 800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11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1: System search and parse product automatically</a:t>
            </a:r>
            <a:endParaRPr lang="en-US" sz="2400" dirty="0"/>
          </a:p>
        </p:txBody>
      </p:sp>
      <p:sp>
        <p:nvSpPr>
          <p:cNvPr id="3" name="Rounded Rectangle 2"/>
          <p:cNvSpPr/>
          <p:nvPr/>
        </p:nvSpPr>
        <p:spPr>
          <a:xfrm>
            <a:off x="3471561" y="5503533"/>
            <a:ext cx="1378798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Duplicated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459574" y="4216317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844215" y="4216316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95756" y="4336469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>
            <a:stCxn id="7" idx="3"/>
            <a:endCxn id="8" idx="1"/>
          </p:cNvCxnSpPr>
          <p:nvPr/>
        </p:nvCxnSpPr>
        <p:spPr>
          <a:xfrm flipV="1">
            <a:off x="4862346" y="4517653"/>
            <a:ext cx="19818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" idx="6"/>
            <a:endCxn id="7" idx="1"/>
          </p:cNvCxnSpPr>
          <p:nvPr/>
        </p:nvCxnSpPr>
        <p:spPr>
          <a:xfrm flipV="1">
            <a:off x="1267904" y="4517654"/>
            <a:ext cx="2191670" cy="4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4" idx="6"/>
            <a:endCxn id="3" idx="1"/>
          </p:cNvCxnSpPr>
          <p:nvPr/>
        </p:nvCxnSpPr>
        <p:spPr>
          <a:xfrm>
            <a:off x="1267904" y="4522543"/>
            <a:ext cx="2203657" cy="1282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156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901854" y="4336469"/>
            <a:ext cx="372148" cy="372148"/>
            <a:chOff x="1879135" y="2320894"/>
            <a:chExt cx="372148" cy="372148"/>
          </a:xfrm>
        </p:grpSpPr>
        <p:sp>
          <p:nvSpPr>
            <p:cNvPr id="14" name="Oval 13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>
            <a:stCxn id="8" idx="3"/>
            <a:endCxn id="14" idx="2"/>
          </p:cNvCxnSpPr>
          <p:nvPr/>
        </p:nvCxnSpPr>
        <p:spPr>
          <a:xfrm>
            <a:off x="8246987" y="4517653"/>
            <a:ext cx="654867" cy="4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34213" y="3023619"/>
            <a:ext cx="3560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 send mail successfully</a:t>
            </a:r>
            <a:endParaRPr 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541369" y="5322349"/>
            <a:ext cx="2192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duplicated product</a:t>
            </a:r>
            <a:endParaRPr 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4875406" y="4222695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1640052" y="4256042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cxnSp>
        <p:nvCxnSpPr>
          <p:cNvPr id="18" name="Elbow Connector 17"/>
          <p:cNvCxnSpPr>
            <a:stCxn id="4" idx="0"/>
            <a:endCxn id="8" idx="0"/>
          </p:cNvCxnSpPr>
          <p:nvPr/>
        </p:nvCxnSpPr>
        <p:spPr>
          <a:xfrm rot="5400000" flipH="1" flipV="1">
            <a:off x="4253639" y="1044508"/>
            <a:ext cx="120153" cy="6463771"/>
          </a:xfrm>
          <a:prstGeom prst="bentConnector3">
            <a:avLst>
              <a:gd name="adj1" fmla="val 800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26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1: System search and parse product automatically</a:t>
            </a:r>
            <a:endParaRPr lang="en-US" sz="2400" dirty="0"/>
          </a:p>
        </p:txBody>
      </p:sp>
      <p:sp>
        <p:nvSpPr>
          <p:cNvPr id="3" name="Rounded Rectangle 2"/>
          <p:cNvSpPr/>
          <p:nvPr/>
        </p:nvSpPr>
        <p:spPr>
          <a:xfrm>
            <a:off x="3471561" y="5503533"/>
            <a:ext cx="1378798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Duplicated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459574" y="4216317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844215" y="4216316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95756" y="4336469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3" idx="3"/>
            <a:endCxn id="8" idx="1"/>
          </p:cNvCxnSpPr>
          <p:nvPr/>
        </p:nvCxnSpPr>
        <p:spPr>
          <a:xfrm flipV="1">
            <a:off x="4850359" y="4517653"/>
            <a:ext cx="1993856" cy="1287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" idx="3"/>
            <a:endCxn id="8" idx="1"/>
          </p:cNvCxnSpPr>
          <p:nvPr/>
        </p:nvCxnSpPr>
        <p:spPr>
          <a:xfrm flipV="1">
            <a:off x="4862346" y="4517653"/>
            <a:ext cx="19818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" idx="6"/>
            <a:endCxn id="7" idx="1"/>
          </p:cNvCxnSpPr>
          <p:nvPr/>
        </p:nvCxnSpPr>
        <p:spPr>
          <a:xfrm flipV="1">
            <a:off x="1267904" y="4517654"/>
            <a:ext cx="2191670" cy="4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4" idx="6"/>
            <a:endCxn id="3" idx="1"/>
          </p:cNvCxnSpPr>
          <p:nvPr/>
        </p:nvCxnSpPr>
        <p:spPr>
          <a:xfrm>
            <a:off x="1267904" y="4522543"/>
            <a:ext cx="2203657" cy="1282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157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901854" y="4336469"/>
            <a:ext cx="372148" cy="372148"/>
            <a:chOff x="1879135" y="2320894"/>
            <a:chExt cx="372148" cy="372148"/>
          </a:xfrm>
        </p:grpSpPr>
        <p:sp>
          <p:nvSpPr>
            <p:cNvPr id="14" name="Oval 13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>
            <a:stCxn id="8" idx="3"/>
            <a:endCxn id="14" idx="2"/>
          </p:cNvCxnSpPr>
          <p:nvPr/>
        </p:nvCxnSpPr>
        <p:spPr>
          <a:xfrm>
            <a:off x="8246987" y="4517653"/>
            <a:ext cx="654867" cy="4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34213" y="3023619"/>
            <a:ext cx="3560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 send mail successfully</a:t>
            </a:r>
            <a:endParaRPr 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541369" y="5322349"/>
            <a:ext cx="2192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duplicated product</a:t>
            </a:r>
            <a:endParaRPr 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4875406" y="4222695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4" name="TextBox 53"/>
          <p:cNvSpPr txBox="1"/>
          <p:nvPr/>
        </p:nvSpPr>
        <p:spPr>
          <a:xfrm>
            <a:off x="5701222" y="5182768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1640052" y="4256042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cxnSp>
        <p:nvCxnSpPr>
          <p:cNvPr id="18" name="Elbow Connector 17"/>
          <p:cNvCxnSpPr>
            <a:stCxn id="4" idx="0"/>
            <a:endCxn id="8" idx="0"/>
          </p:cNvCxnSpPr>
          <p:nvPr/>
        </p:nvCxnSpPr>
        <p:spPr>
          <a:xfrm rot="5400000" flipH="1" flipV="1">
            <a:off x="4253639" y="1044508"/>
            <a:ext cx="120153" cy="6463771"/>
          </a:xfrm>
          <a:prstGeom prst="bentConnector3">
            <a:avLst>
              <a:gd name="adj1" fmla="val 800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62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782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1: System search and parse product automatically</a:t>
            </a:r>
            <a:endParaRPr lang="en-US" sz="2400" dirty="0"/>
          </a:p>
        </p:txBody>
      </p:sp>
      <p:sp>
        <p:nvSpPr>
          <p:cNvPr id="3" name="Rounded Rectangle 2"/>
          <p:cNvSpPr/>
          <p:nvPr/>
        </p:nvSpPr>
        <p:spPr>
          <a:xfrm>
            <a:off x="3471561" y="5503533"/>
            <a:ext cx="1378798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Duplicated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459574" y="4216317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844215" y="4216316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95756" y="4336469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3" idx="3"/>
            <a:endCxn id="8" idx="1"/>
          </p:cNvCxnSpPr>
          <p:nvPr/>
        </p:nvCxnSpPr>
        <p:spPr>
          <a:xfrm flipV="1">
            <a:off x="4850359" y="4517653"/>
            <a:ext cx="1993856" cy="1287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" idx="3"/>
            <a:endCxn id="8" idx="1"/>
          </p:cNvCxnSpPr>
          <p:nvPr/>
        </p:nvCxnSpPr>
        <p:spPr>
          <a:xfrm flipV="1">
            <a:off x="4862346" y="4517653"/>
            <a:ext cx="19818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4" idx="6"/>
            <a:endCxn id="7" idx="1"/>
          </p:cNvCxnSpPr>
          <p:nvPr/>
        </p:nvCxnSpPr>
        <p:spPr>
          <a:xfrm flipV="1">
            <a:off x="1267904" y="4517654"/>
            <a:ext cx="2191670" cy="4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4" idx="6"/>
            <a:endCxn id="3" idx="1"/>
          </p:cNvCxnSpPr>
          <p:nvPr/>
        </p:nvCxnSpPr>
        <p:spPr>
          <a:xfrm>
            <a:off x="1267904" y="4522543"/>
            <a:ext cx="2203657" cy="1282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158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901854" y="4336469"/>
            <a:ext cx="372148" cy="372148"/>
            <a:chOff x="1879135" y="2320894"/>
            <a:chExt cx="372148" cy="372148"/>
          </a:xfrm>
        </p:grpSpPr>
        <p:sp>
          <p:nvSpPr>
            <p:cNvPr id="14" name="Oval 13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>
            <a:stCxn id="8" idx="3"/>
            <a:endCxn id="14" idx="2"/>
          </p:cNvCxnSpPr>
          <p:nvPr/>
        </p:nvCxnSpPr>
        <p:spPr>
          <a:xfrm>
            <a:off x="8246987" y="4517653"/>
            <a:ext cx="654867" cy="4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734213" y="3023619"/>
            <a:ext cx="3560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 send mail successfully</a:t>
            </a:r>
            <a:endParaRPr 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541369" y="5322349"/>
            <a:ext cx="2192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duplicated product</a:t>
            </a:r>
            <a:endParaRPr 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4875406" y="4222695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4" name="TextBox 53"/>
          <p:cNvSpPr txBox="1"/>
          <p:nvPr/>
        </p:nvSpPr>
        <p:spPr>
          <a:xfrm>
            <a:off x="5701222" y="5182768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1640052" y="4256042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cxnSp>
        <p:nvCxnSpPr>
          <p:cNvPr id="52" name="Straight Arrow Connector 51"/>
          <p:cNvCxnSpPr>
            <a:stCxn id="3" idx="0"/>
            <a:endCxn id="7" idx="2"/>
          </p:cNvCxnSpPr>
          <p:nvPr/>
        </p:nvCxnSpPr>
        <p:spPr>
          <a:xfrm flipV="1">
            <a:off x="4160960" y="4818990"/>
            <a:ext cx="0" cy="68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101892" y="4890312"/>
            <a:ext cx="1273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Merge/Split,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cxnSp>
        <p:nvCxnSpPr>
          <p:cNvPr id="18" name="Elbow Connector 17"/>
          <p:cNvCxnSpPr>
            <a:stCxn id="4" idx="0"/>
            <a:endCxn id="8" idx="0"/>
          </p:cNvCxnSpPr>
          <p:nvPr/>
        </p:nvCxnSpPr>
        <p:spPr>
          <a:xfrm rot="5400000" flipH="1" flipV="1">
            <a:off x="4253639" y="1044508"/>
            <a:ext cx="120153" cy="6463771"/>
          </a:xfrm>
          <a:prstGeom prst="bentConnector3">
            <a:avLst>
              <a:gd name="adj1" fmla="val 8008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79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1561772"/>
            <a:ext cx="553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2: Staff search and parse product</a:t>
            </a:r>
            <a:endParaRPr lang="en-US" sz="2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159</a:t>
            </a:fld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2668" y="3642938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378140" y="352764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Pending</a:t>
            </a:r>
            <a:endParaRPr lang="en-US"/>
          </a:p>
        </p:txBody>
      </p:sp>
      <p:cxnSp>
        <p:nvCxnSpPr>
          <p:cNvPr id="19" name="Straight Arrow Connector 18"/>
          <p:cNvCxnSpPr>
            <a:stCxn id="28" idx="6"/>
            <a:endCxn id="29" idx="1"/>
          </p:cNvCxnSpPr>
          <p:nvPr/>
        </p:nvCxnSpPr>
        <p:spPr>
          <a:xfrm flipV="1">
            <a:off x="874816" y="3828979"/>
            <a:ext cx="503324" cy="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27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47549"/>
            <a:ext cx="1873324" cy="1873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1562405"/>
            <a:ext cx="2746241" cy="919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26" y="3282170"/>
            <a:ext cx="1603524" cy="1104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4900276"/>
            <a:ext cx="3054332" cy="893270"/>
          </a:xfrm>
          <a:prstGeom prst="rect">
            <a:avLst/>
          </a:prstGeom>
        </p:spPr>
      </p:pic>
      <p:sp>
        <p:nvSpPr>
          <p:cNvPr id="17" name="AutoShape 123"/>
          <p:cNvSpPr>
            <a:spLocks noChangeArrowheads="1"/>
          </p:cNvSpPr>
          <p:nvPr/>
        </p:nvSpPr>
        <p:spPr bwMode="gray">
          <a:xfrm rot="19286699">
            <a:off x="2820186" y="2663219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23"/>
          <p:cNvSpPr>
            <a:spLocks noChangeArrowheads="1"/>
          </p:cNvSpPr>
          <p:nvPr/>
        </p:nvSpPr>
        <p:spPr bwMode="gray">
          <a:xfrm rot="2313301" flipV="1">
            <a:off x="2868113" y="4947121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23"/>
          <p:cNvSpPr>
            <a:spLocks noChangeArrowheads="1"/>
          </p:cNvSpPr>
          <p:nvPr/>
        </p:nvSpPr>
        <p:spPr bwMode="gray">
          <a:xfrm flipV="1">
            <a:off x="2914178" y="3796788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</a:t>
            </a:fld>
            <a:endParaRPr lang="en-US"/>
          </a:p>
        </p:txBody>
      </p:sp>
      <p:sp>
        <p:nvSpPr>
          <p:cNvPr id="8" name="Oval Callout 7"/>
          <p:cNvSpPr/>
          <p:nvPr/>
        </p:nvSpPr>
        <p:spPr>
          <a:xfrm>
            <a:off x="7254313" y="2444079"/>
            <a:ext cx="2872409" cy="176916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Comments are approved before publishing.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89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8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4560931" y="4769885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Duplicated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65371" y="348267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950012" y="3482671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cxnSp>
        <p:nvCxnSpPr>
          <p:cNvPr id="30" name="Straight Arrow Connector 29"/>
          <p:cNvCxnSpPr>
            <a:stCxn id="3" idx="3"/>
            <a:endCxn id="8" idx="1"/>
          </p:cNvCxnSpPr>
          <p:nvPr/>
        </p:nvCxnSpPr>
        <p:spPr>
          <a:xfrm flipV="1">
            <a:off x="5963703" y="3784008"/>
            <a:ext cx="1986309" cy="1287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" idx="3"/>
            <a:endCxn id="8" idx="1"/>
          </p:cNvCxnSpPr>
          <p:nvPr/>
        </p:nvCxnSpPr>
        <p:spPr>
          <a:xfrm flipV="1">
            <a:off x="5968143" y="3784008"/>
            <a:ext cx="19818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9" idx="3"/>
            <a:endCxn id="7" idx="1"/>
          </p:cNvCxnSpPr>
          <p:nvPr/>
        </p:nvCxnSpPr>
        <p:spPr>
          <a:xfrm flipV="1">
            <a:off x="2780912" y="3784009"/>
            <a:ext cx="1784459" cy="44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29" idx="3"/>
            <a:endCxn id="3" idx="1"/>
          </p:cNvCxnSpPr>
          <p:nvPr/>
        </p:nvCxnSpPr>
        <p:spPr>
          <a:xfrm>
            <a:off x="2780912" y="3828979"/>
            <a:ext cx="1780019" cy="1242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160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9644463" y="3597933"/>
            <a:ext cx="372148" cy="372148"/>
            <a:chOff x="1879135" y="2320894"/>
            <a:chExt cx="372148" cy="372148"/>
          </a:xfrm>
        </p:grpSpPr>
        <p:sp>
          <p:nvSpPr>
            <p:cNvPr id="14" name="Oval 13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>
            <a:stCxn id="8" idx="3"/>
            <a:endCxn id="14" idx="2"/>
          </p:cNvCxnSpPr>
          <p:nvPr/>
        </p:nvCxnSpPr>
        <p:spPr>
          <a:xfrm flipV="1">
            <a:off x="9352784" y="3784007"/>
            <a:ext cx="2916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82214" y="2547398"/>
            <a:ext cx="3560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 send mail successfully</a:t>
            </a:r>
            <a:endParaRPr 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1647166" y="4588704"/>
            <a:ext cx="2192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duplicated product</a:t>
            </a:r>
            <a:endParaRPr 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5981203" y="3489050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4" name="TextBox 53"/>
          <p:cNvSpPr txBox="1"/>
          <p:nvPr/>
        </p:nvSpPr>
        <p:spPr>
          <a:xfrm>
            <a:off x="6807019" y="4449123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2915972" y="3522397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502668" y="3642938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378140" y="352764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Pending</a:t>
            </a:r>
            <a:endParaRPr lang="en-US"/>
          </a:p>
        </p:txBody>
      </p:sp>
      <p:cxnSp>
        <p:nvCxnSpPr>
          <p:cNvPr id="19" name="Straight Arrow Connector 18"/>
          <p:cNvCxnSpPr>
            <a:stCxn id="28" idx="6"/>
            <a:endCxn id="29" idx="1"/>
          </p:cNvCxnSpPr>
          <p:nvPr/>
        </p:nvCxnSpPr>
        <p:spPr>
          <a:xfrm flipV="1">
            <a:off x="874816" y="3828979"/>
            <a:ext cx="503324" cy="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" idx="0"/>
            <a:endCxn id="7" idx="2"/>
          </p:cNvCxnSpPr>
          <p:nvPr/>
        </p:nvCxnSpPr>
        <p:spPr>
          <a:xfrm flipV="1">
            <a:off x="5262317" y="4085345"/>
            <a:ext cx="4440" cy="684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38342" y="4155706"/>
            <a:ext cx="1273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Merge/Split,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sp>
        <p:nvSpPr>
          <p:cNvPr id="45" name="TextBox 44"/>
          <p:cNvSpPr txBox="1"/>
          <p:nvPr/>
        </p:nvSpPr>
        <p:spPr>
          <a:xfrm>
            <a:off x="677334" y="1561772"/>
            <a:ext cx="553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2: Staff search and parse product</a:t>
            </a:r>
            <a:endParaRPr lang="en-US" sz="2400" dirty="0"/>
          </a:p>
        </p:txBody>
      </p:sp>
      <p:cxnSp>
        <p:nvCxnSpPr>
          <p:cNvPr id="9" name="Elbow Connector 8"/>
          <p:cNvCxnSpPr>
            <a:stCxn id="29" idx="0"/>
            <a:endCxn id="8" idx="0"/>
          </p:cNvCxnSpPr>
          <p:nvPr/>
        </p:nvCxnSpPr>
        <p:spPr>
          <a:xfrm rot="5400000" flipH="1" flipV="1">
            <a:off x="5342977" y="219221"/>
            <a:ext cx="44971" cy="6571872"/>
          </a:xfrm>
          <a:prstGeom prst="bentConnector3">
            <a:avLst>
              <a:gd name="adj1" fmla="val 13289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34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4560931" y="4769885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Duplicated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65371" y="348267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950012" y="3482671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cxnSp>
        <p:nvCxnSpPr>
          <p:cNvPr id="30" name="Straight Arrow Connector 29"/>
          <p:cNvCxnSpPr>
            <a:stCxn id="3" idx="3"/>
            <a:endCxn id="8" idx="1"/>
          </p:cNvCxnSpPr>
          <p:nvPr/>
        </p:nvCxnSpPr>
        <p:spPr>
          <a:xfrm flipV="1">
            <a:off x="5963703" y="3784008"/>
            <a:ext cx="1986309" cy="1287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" idx="3"/>
            <a:endCxn id="8" idx="1"/>
          </p:cNvCxnSpPr>
          <p:nvPr/>
        </p:nvCxnSpPr>
        <p:spPr>
          <a:xfrm flipV="1">
            <a:off x="5968143" y="3784008"/>
            <a:ext cx="19818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9" idx="3"/>
            <a:endCxn id="7" idx="1"/>
          </p:cNvCxnSpPr>
          <p:nvPr/>
        </p:nvCxnSpPr>
        <p:spPr>
          <a:xfrm flipV="1">
            <a:off x="2780912" y="3784009"/>
            <a:ext cx="1784459" cy="44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29" idx="3"/>
            <a:endCxn id="3" idx="1"/>
          </p:cNvCxnSpPr>
          <p:nvPr/>
        </p:nvCxnSpPr>
        <p:spPr>
          <a:xfrm>
            <a:off x="2780912" y="3828979"/>
            <a:ext cx="1780019" cy="1242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161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9644463" y="3597933"/>
            <a:ext cx="372148" cy="372148"/>
            <a:chOff x="1879135" y="2320894"/>
            <a:chExt cx="372148" cy="372148"/>
          </a:xfrm>
        </p:grpSpPr>
        <p:sp>
          <p:nvSpPr>
            <p:cNvPr id="14" name="Oval 13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>
            <a:stCxn id="8" idx="3"/>
            <a:endCxn id="14" idx="2"/>
          </p:cNvCxnSpPr>
          <p:nvPr/>
        </p:nvCxnSpPr>
        <p:spPr>
          <a:xfrm flipV="1">
            <a:off x="9352784" y="3784007"/>
            <a:ext cx="2916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82214" y="2547398"/>
            <a:ext cx="3560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 send mail successfully</a:t>
            </a:r>
            <a:endParaRPr 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1647166" y="4588704"/>
            <a:ext cx="2192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duplicated product</a:t>
            </a:r>
            <a:endParaRPr 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5981203" y="3489050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4" name="TextBox 53"/>
          <p:cNvSpPr txBox="1"/>
          <p:nvPr/>
        </p:nvSpPr>
        <p:spPr>
          <a:xfrm>
            <a:off x="6807019" y="4449123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2915972" y="3522397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502668" y="3642938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378140" y="352764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Pending</a:t>
            </a:r>
            <a:endParaRPr lang="en-US"/>
          </a:p>
        </p:txBody>
      </p:sp>
      <p:cxnSp>
        <p:nvCxnSpPr>
          <p:cNvPr id="19" name="Straight Arrow Connector 18"/>
          <p:cNvCxnSpPr>
            <a:stCxn id="28" idx="6"/>
            <a:endCxn id="29" idx="1"/>
          </p:cNvCxnSpPr>
          <p:nvPr/>
        </p:nvCxnSpPr>
        <p:spPr>
          <a:xfrm flipV="1">
            <a:off x="874816" y="3828979"/>
            <a:ext cx="503324" cy="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4565371" y="6060840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Cancel</a:t>
            </a:r>
            <a:endParaRPr lang="en-US"/>
          </a:p>
        </p:txBody>
      </p:sp>
      <p:cxnSp>
        <p:nvCxnSpPr>
          <p:cNvPr id="23" name="Elbow Connector 22"/>
          <p:cNvCxnSpPr>
            <a:endCxn id="40" idx="1"/>
          </p:cNvCxnSpPr>
          <p:nvPr/>
        </p:nvCxnSpPr>
        <p:spPr>
          <a:xfrm>
            <a:off x="1547899" y="4130315"/>
            <a:ext cx="3017472" cy="2231862"/>
          </a:xfrm>
          <a:prstGeom prst="bentConnector3">
            <a:avLst>
              <a:gd name="adj1" fmla="val -10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30660" y="6084879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Out of date</a:t>
            </a:r>
            <a:endParaRPr lang="en-US" sz="1400"/>
          </a:p>
        </p:txBody>
      </p:sp>
      <p:cxnSp>
        <p:nvCxnSpPr>
          <p:cNvPr id="50" name="Straight Arrow Connector 49"/>
          <p:cNvCxnSpPr>
            <a:stCxn id="3" idx="0"/>
            <a:endCxn id="7" idx="2"/>
          </p:cNvCxnSpPr>
          <p:nvPr/>
        </p:nvCxnSpPr>
        <p:spPr>
          <a:xfrm flipV="1">
            <a:off x="5262317" y="4085345"/>
            <a:ext cx="4440" cy="684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38342" y="4155706"/>
            <a:ext cx="1273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Merge/Split,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sp>
        <p:nvSpPr>
          <p:cNvPr id="45" name="TextBox 44"/>
          <p:cNvSpPr txBox="1"/>
          <p:nvPr/>
        </p:nvSpPr>
        <p:spPr>
          <a:xfrm>
            <a:off x="677334" y="1561772"/>
            <a:ext cx="553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2: Staff search and parse product</a:t>
            </a:r>
            <a:endParaRPr lang="en-US" sz="2400" dirty="0"/>
          </a:p>
        </p:txBody>
      </p:sp>
      <p:cxnSp>
        <p:nvCxnSpPr>
          <p:cNvPr id="9" name="Elbow Connector 8"/>
          <p:cNvCxnSpPr>
            <a:stCxn id="29" idx="0"/>
            <a:endCxn id="8" idx="0"/>
          </p:cNvCxnSpPr>
          <p:nvPr/>
        </p:nvCxnSpPr>
        <p:spPr>
          <a:xfrm rot="5400000" flipH="1" flipV="1">
            <a:off x="5342977" y="219221"/>
            <a:ext cx="44971" cy="6571872"/>
          </a:xfrm>
          <a:prstGeom prst="bentConnector3">
            <a:avLst>
              <a:gd name="adj1" fmla="val 13289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20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of a recommended product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4560931" y="4769885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Duplicated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65371" y="348267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Added</a:t>
            </a: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950012" y="3482671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Sent</a:t>
            </a:r>
            <a:endParaRPr lang="en-US"/>
          </a:p>
        </p:txBody>
      </p:sp>
      <p:cxnSp>
        <p:nvCxnSpPr>
          <p:cNvPr id="30" name="Straight Arrow Connector 29"/>
          <p:cNvCxnSpPr>
            <a:stCxn id="3" idx="3"/>
            <a:endCxn id="8" idx="1"/>
          </p:cNvCxnSpPr>
          <p:nvPr/>
        </p:nvCxnSpPr>
        <p:spPr>
          <a:xfrm flipV="1">
            <a:off x="5963703" y="3784008"/>
            <a:ext cx="1986309" cy="1287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" idx="3"/>
            <a:endCxn id="8" idx="1"/>
          </p:cNvCxnSpPr>
          <p:nvPr/>
        </p:nvCxnSpPr>
        <p:spPr>
          <a:xfrm flipV="1">
            <a:off x="5968143" y="3784008"/>
            <a:ext cx="19818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9" idx="3"/>
            <a:endCxn id="7" idx="1"/>
          </p:cNvCxnSpPr>
          <p:nvPr/>
        </p:nvCxnSpPr>
        <p:spPr>
          <a:xfrm flipV="1">
            <a:off x="2780912" y="3784009"/>
            <a:ext cx="1784459" cy="44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29" idx="3"/>
            <a:endCxn id="3" idx="1"/>
          </p:cNvCxnSpPr>
          <p:nvPr/>
        </p:nvCxnSpPr>
        <p:spPr>
          <a:xfrm>
            <a:off x="2780912" y="3828979"/>
            <a:ext cx="1780019" cy="1242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162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9644463" y="3597933"/>
            <a:ext cx="372148" cy="372148"/>
            <a:chOff x="1879135" y="2320894"/>
            <a:chExt cx="372148" cy="372148"/>
          </a:xfrm>
        </p:grpSpPr>
        <p:sp>
          <p:nvSpPr>
            <p:cNvPr id="14" name="Oval 13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>
            <a:stCxn id="8" idx="3"/>
            <a:endCxn id="14" idx="2"/>
          </p:cNvCxnSpPr>
          <p:nvPr/>
        </p:nvCxnSpPr>
        <p:spPr>
          <a:xfrm flipV="1">
            <a:off x="9352784" y="3784007"/>
            <a:ext cx="29167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82214" y="2547398"/>
            <a:ext cx="3560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 send mail successfully</a:t>
            </a:r>
            <a:endParaRPr 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1647166" y="4588704"/>
            <a:ext cx="2192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duplicated product</a:t>
            </a:r>
            <a:endParaRPr 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5981203" y="3489050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4" name="TextBox 53"/>
          <p:cNvSpPr txBox="1"/>
          <p:nvPr/>
        </p:nvSpPr>
        <p:spPr>
          <a:xfrm>
            <a:off x="6807019" y="4449123"/>
            <a:ext cx="1968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Send </a:t>
            </a:r>
            <a:r>
              <a:rPr lang="en-US" sz="1400"/>
              <a:t>mail </a:t>
            </a:r>
            <a:r>
              <a:rPr lang="en-US" sz="1400" smtClean="0"/>
              <a:t>successfully</a:t>
            </a:r>
            <a:endParaRPr lang="en-US" sz="1400"/>
          </a:p>
        </p:txBody>
      </p:sp>
      <p:sp>
        <p:nvSpPr>
          <p:cNvPr id="55" name="TextBox 54"/>
          <p:cNvSpPr txBox="1"/>
          <p:nvPr/>
        </p:nvSpPr>
        <p:spPr>
          <a:xfrm>
            <a:off x="2915972" y="3522397"/>
            <a:ext cx="1735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Parse new product,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sp>
        <p:nvSpPr>
          <p:cNvPr id="28" name="Oval 27"/>
          <p:cNvSpPr/>
          <p:nvPr/>
        </p:nvSpPr>
        <p:spPr>
          <a:xfrm>
            <a:off x="502668" y="3642938"/>
            <a:ext cx="372148" cy="372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1378140" y="3527642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Pending</a:t>
            </a:r>
            <a:endParaRPr lang="en-US"/>
          </a:p>
        </p:txBody>
      </p:sp>
      <p:cxnSp>
        <p:nvCxnSpPr>
          <p:cNvPr id="19" name="Straight Arrow Connector 18"/>
          <p:cNvCxnSpPr>
            <a:stCxn id="28" idx="6"/>
            <a:endCxn id="29" idx="1"/>
          </p:cNvCxnSpPr>
          <p:nvPr/>
        </p:nvCxnSpPr>
        <p:spPr>
          <a:xfrm flipV="1">
            <a:off x="874816" y="3828979"/>
            <a:ext cx="503324" cy="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4565371" y="6060840"/>
            <a:ext cx="1402772" cy="6026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Cancel</a:t>
            </a:r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6530848" y="6176102"/>
            <a:ext cx="372148" cy="372148"/>
            <a:chOff x="1879135" y="2320894"/>
            <a:chExt cx="372148" cy="372148"/>
          </a:xfrm>
        </p:grpSpPr>
        <p:sp>
          <p:nvSpPr>
            <p:cNvPr id="42" name="Oval 41"/>
            <p:cNvSpPr/>
            <p:nvPr/>
          </p:nvSpPr>
          <p:spPr>
            <a:xfrm>
              <a:off x="1879135" y="2320894"/>
              <a:ext cx="372148" cy="37214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972172" y="2413931"/>
              <a:ext cx="186074" cy="1860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/>
          <p:cNvCxnSpPr>
            <a:stCxn id="40" idx="3"/>
            <a:endCxn id="42" idx="2"/>
          </p:cNvCxnSpPr>
          <p:nvPr/>
        </p:nvCxnSpPr>
        <p:spPr>
          <a:xfrm flipV="1">
            <a:off x="5968143" y="6362176"/>
            <a:ext cx="56270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40" idx="1"/>
          </p:cNvCxnSpPr>
          <p:nvPr/>
        </p:nvCxnSpPr>
        <p:spPr>
          <a:xfrm>
            <a:off x="1547899" y="4130315"/>
            <a:ext cx="3017472" cy="2231862"/>
          </a:xfrm>
          <a:prstGeom prst="bentConnector3">
            <a:avLst>
              <a:gd name="adj1" fmla="val -10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530660" y="6084879"/>
            <a:ext cx="1106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Out of date</a:t>
            </a:r>
            <a:endParaRPr lang="en-US" sz="1400"/>
          </a:p>
        </p:txBody>
      </p:sp>
      <p:cxnSp>
        <p:nvCxnSpPr>
          <p:cNvPr id="50" name="Straight Arrow Connector 49"/>
          <p:cNvCxnSpPr>
            <a:stCxn id="3" idx="0"/>
            <a:endCxn id="7" idx="2"/>
          </p:cNvCxnSpPr>
          <p:nvPr/>
        </p:nvCxnSpPr>
        <p:spPr>
          <a:xfrm flipV="1">
            <a:off x="5262317" y="4085345"/>
            <a:ext cx="4440" cy="684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38342" y="4155706"/>
            <a:ext cx="1273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Merge/Split,</a:t>
            </a:r>
          </a:p>
          <a:p>
            <a:r>
              <a:rPr lang="en-US" sz="1400"/>
              <a:t>s</a:t>
            </a:r>
            <a:r>
              <a:rPr lang="en-US" sz="1400" smtClean="0"/>
              <a:t>end mail fail</a:t>
            </a:r>
            <a:endParaRPr lang="en-US" sz="1400"/>
          </a:p>
        </p:txBody>
      </p:sp>
      <p:sp>
        <p:nvSpPr>
          <p:cNvPr id="45" name="TextBox 44"/>
          <p:cNvSpPr txBox="1"/>
          <p:nvPr/>
        </p:nvSpPr>
        <p:spPr>
          <a:xfrm>
            <a:off x="677334" y="1561772"/>
            <a:ext cx="553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Case 2: Staff search and parse product</a:t>
            </a:r>
            <a:endParaRPr lang="en-US" sz="2400" dirty="0"/>
          </a:p>
        </p:txBody>
      </p:sp>
      <p:cxnSp>
        <p:nvCxnSpPr>
          <p:cNvPr id="9" name="Elbow Connector 8"/>
          <p:cNvCxnSpPr>
            <a:stCxn id="29" idx="0"/>
            <a:endCxn id="8" idx="0"/>
          </p:cNvCxnSpPr>
          <p:nvPr/>
        </p:nvCxnSpPr>
        <p:spPr>
          <a:xfrm rot="5400000" flipH="1" flipV="1">
            <a:off x="5342977" y="219221"/>
            <a:ext cx="44971" cy="6571872"/>
          </a:xfrm>
          <a:prstGeom prst="bentConnector3">
            <a:avLst>
              <a:gd name="adj1" fmla="val 13289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67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7334" y="1205588"/>
            <a:ext cx="10107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2: Search laptop and recommend laptop – System handle</a:t>
            </a:r>
          </a:p>
          <a:p>
            <a:r>
              <a:rPr lang="en-US" sz="2000"/>
              <a:t>Nam searches 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system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8345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77334" y="1205588"/>
            <a:ext cx="10107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2: Search laptop and recommend laptop – System handle</a:t>
            </a:r>
          </a:p>
          <a:p>
            <a:r>
              <a:rPr lang="en-US" sz="2000"/>
              <a:t>Nam searches 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system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2434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165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77334" y="1205588"/>
            <a:ext cx="10107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2: Search laptop and recommend laptop – System handle</a:t>
            </a:r>
          </a:p>
          <a:p>
            <a:r>
              <a:rPr lang="en-US" sz="2000"/>
              <a:t>Nam searches 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system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3885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166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7334" y="1205588"/>
            <a:ext cx="10107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2: Search laptop and recommend laptop – System handle</a:t>
            </a:r>
          </a:p>
          <a:p>
            <a:r>
              <a:rPr lang="en-US" sz="2000"/>
              <a:t>Nam searches 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system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5694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167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77334" y="1205588"/>
            <a:ext cx="10107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2: Search laptop and recommend laptop – System handle</a:t>
            </a:r>
          </a:p>
          <a:p>
            <a:r>
              <a:rPr lang="en-US" sz="2000"/>
              <a:t>Nam searches 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system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2165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168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77334" y="1205588"/>
            <a:ext cx="10107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2: Search laptop and recommend laptop – System handle</a:t>
            </a:r>
          </a:p>
          <a:p>
            <a:r>
              <a:rPr lang="en-US" sz="2000"/>
              <a:t>Nam searches 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system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9955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169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44745" y="433547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Sent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77334" y="1205588"/>
            <a:ext cx="10107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2: Search laptop and recommend laptop – System handle</a:t>
            </a:r>
          </a:p>
          <a:p>
            <a:r>
              <a:rPr lang="en-US" sz="2000"/>
              <a:t>Nam searches 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system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899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1142" y="1930400"/>
            <a:ext cx="3524753" cy="4440583"/>
            <a:chOff x="440960" y="1930400"/>
            <a:chExt cx="3524753" cy="4440583"/>
          </a:xfrm>
        </p:grpSpPr>
        <p:sp>
          <p:nvSpPr>
            <p:cNvPr id="7" name="TextBox 6"/>
            <p:cNvSpPr txBox="1"/>
            <p:nvPr/>
          </p:nvSpPr>
          <p:spPr>
            <a:xfrm>
              <a:off x="677334" y="1930400"/>
              <a:ext cx="3288379" cy="2108299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How to get data from this site?</a:t>
              </a:r>
              <a:endParaRPr lang="en-US" sz="280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60" y="4295870"/>
              <a:ext cx="2075113" cy="2075113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170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552267" y="4857807"/>
            <a:ext cx="1381681" cy="1434833"/>
          </a:xfrm>
          <a:prstGeom prst="mathMultiply">
            <a:avLst/>
          </a:prstGeom>
          <a:solidFill>
            <a:srgbClr val="FF7C80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244745" y="433547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Added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77334" y="1205588"/>
            <a:ext cx="101072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2: Search laptop and recommend laptop – System handle</a:t>
            </a:r>
          </a:p>
          <a:p>
            <a:r>
              <a:rPr lang="en-US" sz="2000"/>
              <a:t>Nam searches 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system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6337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171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7334" y="1205588"/>
            <a:ext cx="97706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</a:t>
            </a:r>
            <a:r>
              <a:rPr lang="en-US" sz="2400" smtClean="0">
                <a:solidFill>
                  <a:schemeClr val="accent1"/>
                </a:solidFill>
              </a:rPr>
              <a:t>3: </a:t>
            </a:r>
            <a:r>
              <a:rPr lang="en-US" sz="2400">
                <a:solidFill>
                  <a:schemeClr val="accent1"/>
                </a:solidFill>
              </a:rPr>
              <a:t>Search laptop and recommend laptop – </a:t>
            </a:r>
            <a:r>
              <a:rPr lang="en-US" sz="2400" smtClean="0">
                <a:solidFill>
                  <a:schemeClr val="accent1"/>
                </a:solidFill>
              </a:rPr>
              <a:t>Staff </a:t>
            </a:r>
            <a:r>
              <a:rPr lang="en-US" sz="2400">
                <a:solidFill>
                  <a:schemeClr val="accent1"/>
                </a:solidFill>
              </a:rPr>
              <a:t>handle</a:t>
            </a:r>
          </a:p>
          <a:p>
            <a:r>
              <a:rPr lang="en-US" sz="2000"/>
              <a:t>Nam searches 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staff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7226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172</a:t>
            </a:fld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864634" y="4230722"/>
            <a:ext cx="2016524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Pending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7334" y="1205588"/>
            <a:ext cx="97706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</a:t>
            </a:r>
            <a:r>
              <a:rPr lang="en-US" sz="2400" smtClean="0">
                <a:solidFill>
                  <a:schemeClr val="accent1"/>
                </a:solidFill>
              </a:rPr>
              <a:t>3: </a:t>
            </a:r>
            <a:r>
              <a:rPr lang="en-US" sz="2400">
                <a:solidFill>
                  <a:schemeClr val="accent1"/>
                </a:solidFill>
              </a:rPr>
              <a:t>Search laptop and recommend laptop – </a:t>
            </a:r>
            <a:r>
              <a:rPr lang="en-US" sz="2400" smtClean="0">
                <a:solidFill>
                  <a:schemeClr val="accent1"/>
                </a:solidFill>
              </a:rPr>
              <a:t>Staff </a:t>
            </a:r>
            <a:r>
              <a:rPr lang="en-US" sz="2400">
                <a:solidFill>
                  <a:schemeClr val="accent1"/>
                </a:solidFill>
              </a:rPr>
              <a:t>handle</a:t>
            </a:r>
          </a:p>
          <a:p>
            <a:r>
              <a:rPr lang="en-US" sz="2000"/>
              <a:t>Nam searches 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staff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1840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173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864634" y="4230722"/>
            <a:ext cx="2016524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Pending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77334" y="1205588"/>
            <a:ext cx="97706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</a:t>
            </a:r>
            <a:r>
              <a:rPr lang="en-US" sz="2400" smtClean="0">
                <a:solidFill>
                  <a:schemeClr val="accent1"/>
                </a:solidFill>
              </a:rPr>
              <a:t>3: </a:t>
            </a:r>
            <a:r>
              <a:rPr lang="en-US" sz="2400">
                <a:solidFill>
                  <a:schemeClr val="accent1"/>
                </a:solidFill>
              </a:rPr>
              <a:t>Search laptop and recommend laptop – </a:t>
            </a:r>
            <a:r>
              <a:rPr lang="en-US" sz="2400" smtClean="0">
                <a:solidFill>
                  <a:schemeClr val="accent1"/>
                </a:solidFill>
              </a:rPr>
              <a:t>Staff </a:t>
            </a:r>
            <a:r>
              <a:rPr lang="en-US" sz="2400">
                <a:solidFill>
                  <a:schemeClr val="accent1"/>
                </a:solidFill>
              </a:rPr>
              <a:t>handle</a:t>
            </a:r>
          </a:p>
          <a:p>
            <a:r>
              <a:rPr lang="en-US" sz="2000"/>
              <a:t>Nam searches 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staff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6402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174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66" y="4863657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6131611" y="5394189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944476" y="615431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Sent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77334" y="1205588"/>
            <a:ext cx="97706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</a:t>
            </a:r>
            <a:r>
              <a:rPr lang="en-US" sz="2400" smtClean="0">
                <a:solidFill>
                  <a:schemeClr val="accent1"/>
                </a:solidFill>
              </a:rPr>
              <a:t>3: </a:t>
            </a:r>
            <a:r>
              <a:rPr lang="en-US" sz="2400">
                <a:solidFill>
                  <a:schemeClr val="accent1"/>
                </a:solidFill>
              </a:rPr>
              <a:t>Search laptop and recommend laptop – </a:t>
            </a:r>
            <a:r>
              <a:rPr lang="en-US" sz="2400" smtClean="0">
                <a:solidFill>
                  <a:schemeClr val="accent1"/>
                </a:solidFill>
              </a:rPr>
              <a:t>Staff </a:t>
            </a:r>
            <a:r>
              <a:rPr lang="en-US" sz="2400">
                <a:solidFill>
                  <a:schemeClr val="accent1"/>
                </a:solidFill>
              </a:rPr>
              <a:t>handle</a:t>
            </a:r>
          </a:p>
          <a:p>
            <a:r>
              <a:rPr lang="en-US" sz="2000"/>
              <a:t>Nam searches 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staff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5755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175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66" y="4863657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6131611" y="5394189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944476" y="615431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Added</a:t>
            </a:r>
            <a:endParaRPr lang="en-US" dirty="0"/>
          </a:p>
        </p:txBody>
      </p:sp>
      <p:sp>
        <p:nvSpPr>
          <p:cNvPr id="27" name="Multiply 26"/>
          <p:cNvSpPr/>
          <p:nvPr/>
        </p:nvSpPr>
        <p:spPr>
          <a:xfrm>
            <a:off x="8111964" y="4735093"/>
            <a:ext cx="1381681" cy="1434833"/>
          </a:xfrm>
          <a:prstGeom prst="mathMultiply">
            <a:avLst/>
          </a:prstGeom>
          <a:solidFill>
            <a:srgbClr val="FF7C80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77334" y="1205588"/>
            <a:ext cx="97706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</a:t>
            </a:r>
            <a:r>
              <a:rPr lang="en-US" sz="2400" smtClean="0">
                <a:solidFill>
                  <a:schemeClr val="accent1"/>
                </a:solidFill>
              </a:rPr>
              <a:t>3: </a:t>
            </a:r>
            <a:r>
              <a:rPr lang="en-US" sz="2400">
                <a:solidFill>
                  <a:schemeClr val="accent1"/>
                </a:solidFill>
              </a:rPr>
              <a:t>Search laptop and recommend laptop – </a:t>
            </a:r>
            <a:r>
              <a:rPr lang="en-US" sz="2400" smtClean="0">
                <a:solidFill>
                  <a:schemeClr val="accent1"/>
                </a:solidFill>
              </a:rPr>
              <a:t>Staff </a:t>
            </a:r>
            <a:r>
              <a:rPr lang="en-US" sz="2400">
                <a:solidFill>
                  <a:schemeClr val="accent1"/>
                </a:solidFill>
              </a:rPr>
              <a:t>handle</a:t>
            </a:r>
          </a:p>
          <a:p>
            <a:r>
              <a:rPr lang="en-US" sz="2000"/>
              <a:t>Nam searches a </a:t>
            </a:r>
            <a:r>
              <a:rPr lang="en-US" sz="2000" smtClean="0"/>
              <a:t>product and this product doesn’t exist in the system.</a:t>
            </a:r>
            <a:endParaRPr lang="en-US" sz="2000"/>
          </a:p>
          <a:p>
            <a:r>
              <a:rPr lang="en-US" sz="2000" smtClean="0"/>
              <a:t>The staff will search and parse this product automatically then send email to guest.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25507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176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77334" y="1205588"/>
            <a:ext cx="77267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4: Parse data and handle duplicated products</a:t>
            </a:r>
          </a:p>
          <a:p>
            <a:r>
              <a:rPr lang="en-US" sz="2000" smtClean="0"/>
              <a:t>After the system parses data, staff logins to the system </a:t>
            </a:r>
          </a:p>
          <a:p>
            <a:r>
              <a:rPr lang="en-US" sz="2000" smtClean="0"/>
              <a:t>and handles duplicated product.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6298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37" y="3311986"/>
            <a:ext cx="997227" cy="997227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4" name="TextBox 23"/>
          <p:cNvSpPr txBox="1"/>
          <p:nvPr/>
        </p:nvSpPr>
        <p:spPr>
          <a:xfrm>
            <a:off x="7826148" y="430921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Right Arrow 21"/>
          <p:cNvSpPr/>
          <p:nvPr/>
        </p:nvSpPr>
        <p:spPr>
          <a:xfrm flipH="1">
            <a:off x="6011949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177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77334" y="1205588"/>
            <a:ext cx="77267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Scenario 4: Parse data and handle duplicated products</a:t>
            </a:r>
          </a:p>
          <a:p>
            <a:r>
              <a:rPr lang="en-US" sz="2000" smtClean="0"/>
              <a:t>After the system parses data, staff logins to the system </a:t>
            </a:r>
          </a:p>
          <a:p>
            <a:r>
              <a:rPr lang="en-US" sz="2000" smtClean="0"/>
              <a:t>and handles duplicated product.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97405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Mobile Application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6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057840" y="2286000"/>
            <a:ext cx="6392986" cy="2168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4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562" y="1784074"/>
            <a:ext cx="5482052" cy="4922206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68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80968" y="4454013"/>
            <a:ext cx="5220929" cy="2256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57840" y="2286000"/>
            <a:ext cx="6392986" cy="2168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2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Application – How to communicate with the system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181</a:t>
            </a:fld>
            <a:endParaRPr lang="en-US"/>
          </a:p>
        </p:txBody>
      </p:sp>
      <p:pic>
        <p:nvPicPr>
          <p:cNvPr id="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2161161"/>
            <a:ext cx="5214863" cy="3685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9999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182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83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183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4698858"/>
            <a:ext cx="1628143" cy="13425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80" y="4897191"/>
            <a:ext cx="932958" cy="932958"/>
          </a:xfrm>
          <a:prstGeom prst="rect">
            <a:avLst/>
          </a:prstGeom>
        </p:spPr>
      </p:pic>
      <p:sp>
        <p:nvSpPr>
          <p:cNvPr id="16" name="Plus 15"/>
          <p:cNvSpPr/>
          <p:nvPr/>
        </p:nvSpPr>
        <p:spPr>
          <a:xfrm>
            <a:off x="2446745" y="4910071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023980" y="6009210"/>
            <a:ext cx="245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Volley Library Android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40437" y="60092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8473920">
            <a:off x="4013249" y="3698781"/>
            <a:ext cx="138299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2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184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4698858"/>
            <a:ext cx="1628143" cy="13425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80" y="4897191"/>
            <a:ext cx="932958" cy="932958"/>
          </a:xfrm>
          <a:prstGeom prst="rect">
            <a:avLst/>
          </a:prstGeom>
        </p:spPr>
      </p:pic>
      <p:sp>
        <p:nvSpPr>
          <p:cNvPr id="11" name="Plus 10"/>
          <p:cNvSpPr/>
          <p:nvPr/>
        </p:nvSpPr>
        <p:spPr>
          <a:xfrm>
            <a:off x="2446745" y="4910071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23980" y="6009210"/>
            <a:ext cx="245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Volley Library Android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40437" y="60092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4" name="Right Arrow 13"/>
          <p:cNvSpPr/>
          <p:nvPr/>
        </p:nvSpPr>
        <p:spPr>
          <a:xfrm rot="18473920">
            <a:off x="4013249" y="3698781"/>
            <a:ext cx="138299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sp>
        <p:nvSpPr>
          <p:cNvPr id="17" name="Left Arrow 16"/>
          <p:cNvSpPr/>
          <p:nvPr/>
        </p:nvSpPr>
        <p:spPr>
          <a:xfrm rot="18414404">
            <a:off x="4489979" y="4143352"/>
            <a:ext cx="1522950" cy="6514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5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00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755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796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2096104" y="4157413"/>
            <a:ext cx="2355574" cy="2249074"/>
            <a:chOff x="1699591" y="1930400"/>
            <a:chExt cx="2355574" cy="2249074"/>
          </a:xfrm>
        </p:grpSpPr>
        <p:sp>
          <p:nvSpPr>
            <p:cNvPr id="25" name="TextBox 24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96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2096104" y="4157413"/>
            <a:ext cx="2355574" cy="2249074"/>
            <a:chOff x="1699591" y="1930400"/>
            <a:chExt cx="2355574" cy="2249074"/>
          </a:xfrm>
        </p:grpSpPr>
        <p:sp>
          <p:nvSpPr>
            <p:cNvPr id="26" name="TextBox 25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920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617562" y="1784074"/>
            <a:ext cx="5482052" cy="4922206"/>
            <a:chOff x="4171918" y="1674744"/>
            <a:chExt cx="548205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47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8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25" name="Left Arrow 24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27" name="Left Arrow 26"/>
          <p:cNvSpPr/>
          <p:nvPr/>
        </p:nvSpPr>
        <p:spPr>
          <a:xfrm>
            <a:off x="4985460" y="3083390"/>
            <a:ext cx="1946283" cy="5499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2" y="3616549"/>
            <a:ext cx="552158" cy="552158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2096104" y="4157413"/>
            <a:ext cx="2355574" cy="2249074"/>
            <a:chOff x="1699591" y="1930400"/>
            <a:chExt cx="2355574" cy="2249074"/>
          </a:xfrm>
        </p:grpSpPr>
        <p:sp>
          <p:nvSpPr>
            <p:cNvPr id="36" name="TextBox 35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Product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6760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Mobile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620094" y="3279208"/>
            <a:ext cx="2355574" cy="2249074"/>
            <a:chOff x="1699591" y="1930400"/>
            <a:chExt cx="2355574" cy="2249074"/>
          </a:xfrm>
        </p:grpSpPr>
        <p:sp>
          <p:nvSpPr>
            <p:cNvPr id="6" name="TextBox 5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46383" y="3251199"/>
            <a:ext cx="2355574" cy="2526073"/>
            <a:chOff x="1699591" y="1930400"/>
            <a:chExt cx="2355574" cy="2526073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 smtClean="0"/>
                <a:t>Url</a:t>
              </a:r>
              <a:endParaRPr lang="en-US" dirty="0" smtClean="0"/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smtClean="0"/>
                <a:t>Image</a:t>
              </a:r>
            </a:p>
            <a:p>
              <a:r>
                <a:rPr lang="en-US" dirty="0" smtClean="0"/>
                <a:t>Last comment’s date</a:t>
              </a:r>
            </a:p>
            <a:p>
              <a:r>
                <a:rPr lang="en-US" dirty="0" smtClean="0"/>
                <a:t>Comment’s content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77334" y="1699567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Difference of Entities</a:t>
            </a:r>
            <a:endParaRPr lang="en-US" sz="24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206090" y="2721008"/>
            <a:ext cx="1769578" cy="450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300" dirty="0" smtClean="0">
                <a:solidFill>
                  <a:schemeClr val="tx1"/>
                </a:solidFill>
              </a:rPr>
              <a:t>Mobile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821085" y="2721008"/>
            <a:ext cx="1769578" cy="450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300" dirty="0" smtClean="0">
                <a:solidFill>
                  <a:schemeClr val="tx1"/>
                </a:solidFill>
              </a:rPr>
              <a:t>Web</a:t>
            </a:r>
            <a:endParaRPr lang="en-US" sz="2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77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</a:t>
            </a:r>
            <a:r>
              <a:rPr lang="en-US" dirty="0" smtClean="0"/>
              <a:t>– View Comment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938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 </a:t>
            </a:r>
            <a:r>
              <a:rPr lang="en-US" dirty="0" smtClean="0"/>
              <a:t>– View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771829" y="2682687"/>
            <a:ext cx="2015820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Comment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890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 </a:t>
            </a:r>
            <a:r>
              <a:rPr lang="en-US" dirty="0" smtClean="0"/>
              <a:t>– View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771829" y="2682687"/>
            <a:ext cx="2015820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Comment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4" name="Right Arrow 13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7" name="Content Placeholder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8" name="Left Arrow 17"/>
          <p:cNvSpPr/>
          <p:nvPr/>
        </p:nvSpPr>
        <p:spPr>
          <a:xfrm rot="18512115">
            <a:off x="6095756" y="4047506"/>
            <a:ext cx="2157015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 Comment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4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 </a:t>
            </a:r>
            <a:r>
              <a:rPr lang="en-US" dirty="0" smtClean="0"/>
              <a:t>– View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771829" y="2682687"/>
            <a:ext cx="2015820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Comment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4" name="Right Arrow 13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7" name="Content Placeholder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8" name="Left Arrow 17"/>
          <p:cNvSpPr/>
          <p:nvPr/>
        </p:nvSpPr>
        <p:spPr>
          <a:xfrm rot="18512115">
            <a:off x="6095756" y="4047506"/>
            <a:ext cx="2157015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 Comment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2027204" y="4878654"/>
            <a:ext cx="2355574" cy="1418078"/>
            <a:chOff x="1699591" y="1930400"/>
            <a:chExt cx="2355574" cy="1418078"/>
          </a:xfrm>
        </p:grpSpPr>
        <p:sp>
          <p:nvSpPr>
            <p:cNvPr id="20" name="TextBox 19"/>
            <p:cNvSpPr txBox="1"/>
            <p:nvPr/>
          </p:nvSpPr>
          <p:spPr>
            <a:xfrm>
              <a:off x="1699591" y="2425148"/>
              <a:ext cx="2355574" cy="92333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Content</a:t>
              </a:r>
              <a:endParaRPr lang="en-US" dirty="0" smtClean="0"/>
            </a:p>
            <a:p>
              <a:r>
                <a:rPr lang="en-US" dirty="0"/>
                <a:t>Type</a:t>
              </a:r>
              <a:endParaRPr lang="en-US" dirty="0" smtClean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Comment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6715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 </a:t>
            </a:r>
            <a:r>
              <a:rPr lang="en-US" dirty="0" smtClean="0"/>
              <a:t>– View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771829" y="2682687"/>
            <a:ext cx="2015820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Comment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4" name="Right Arrow 13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7" name="Content Placeholder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8" name="Left Arrow 17"/>
          <p:cNvSpPr/>
          <p:nvPr/>
        </p:nvSpPr>
        <p:spPr>
          <a:xfrm rot="18512115">
            <a:off x="6095756" y="4047506"/>
            <a:ext cx="2157015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 Comment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2027204" y="4878654"/>
            <a:ext cx="2355574" cy="1418078"/>
            <a:chOff x="1699591" y="1930400"/>
            <a:chExt cx="2355574" cy="1418078"/>
          </a:xfrm>
        </p:grpSpPr>
        <p:sp>
          <p:nvSpPr>
            <p:cNvPr id="20" name="TextBox 19"/>
            <p:cNvSpPr txBox="1"/>
            <p:nvPr/>
          </p:nvSpPr>
          <p:spPr>
            <a:xfrm>
              <a:off x="1699591" y="2425148"/>
              <a:ext cx="2355574" cy="92333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Content</a:t>
              </a:r>
              <a:endParaRPr lang="en-US" dirty="0" smtClean="0"/>
            </a:p>
            <a:p>
              <a:r>
                <a:rPr lang="en-US" dirty="0" smtClean="0"/>
                <a:t>Type</a:t>
              </a:r>
              <a:endParaRPr lang="en-US" dirty="0" smtClean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Comment</a:t>
              </a:r>
              <a:endParaRPr lang="en-US" dirty="0"/>
            </a:p>
          </p:txBody>
        </p:sp>
      </p:grpSp>
      <p:sp>
        <p:nvSpPr>
          <p:cNvPr id="22" name="Right Arrow 21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23" name="Left Arrow 22"/>
          <p:cNvSpPr/>
          <p:nvPr/>
        </p:nvSpPr>
        <p:spPr>
          <a:xfrm>
            <a:off x="4985460" y="3083390"/>
            <a:ext cx="1946283" cy="5499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2" y="3616549"/>
            <a:ext cx="552158" cy="55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4" y="1468735"/>
            <a:ext cx="3111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</a:t>
            </a:r>
            <a:r>
              <a:rPr lang="en-US" sz="2400" dirty="0" smtClean="0"/>
              <a:t>view comment: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3225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215164" y="4306931"/>
            <a:ext cx="686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(Every sentence contains at least 5 words.)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0007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764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06429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617562" y="1784074"/>
            <a:ext cx="5482052" cy="4922206"/>
            <a:chOff x="4171918" y="1674744"/>
            <a:chExt cx="548205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98773" y="2107096"/>
              <a:ext cx="2753139" cy="526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99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5911917" y="4386000"/>
            <a:ext cx="203965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2291903" y="4228209"/>
            <a:ext cx="454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(Comment must &gt;70% correct.) 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448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23" name="Left Arrow 22"/>
          <p:cNvSpPr/>
          <p:nvPr/>
        </p:nvSpPr>
        <p:spPr>
          <a:xfrm rot="18512115">
            <a:off x="5911917" y="4386000"/>
            <a:ext cx="203965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826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8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27" name="Left Arrow 26"/>
          <p:cNvSpPr/>
          <p:nvPr/>
        </p:nvSpPr>
        <p:spPr>
          <a:xfrm>
            <a:off x="4985460" y="3083390"/>
            <a:ext cx="1946283" cy="5499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2" y="3631591"/>
            <a:ext cx="552158" cy="552158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33" name="Right Arrow 32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sp>
        <p:nvSpPr>
          <p:cNvPr id="34" name="Left Arrow 33"/>
          <p:cNvSpPr/>
          <p:nvPr/>
        </p:nvSpPr>
        <p:spPr>
          <a:xfrm rot="18512115">
            <a:off x="5911917" y="4386000"/>
            <a:ext cx="203965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731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324888" y="2456867"/>
            <a:ext cx="2270378" cy="118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677334" y="1760211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911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104839" y="2735857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Save Information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106062" y="3801215"/>
            <a:ext cx="2355574" cy="2249074"/>
            <a:chOff x="1699591" y="1930400"/>
            <a:chExt cx="2355574" cy="2249074"/>
          </a:xfrm>
        </p:grpSpPr>
        <p:sp>
          <p:nvSpPr>
            <p:cNvPr id="20" name="TextBox 19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Product</a:t>
              </a:r>
              <a:endParaRPr lang="en-US" dirty="0"/>
            </a:p>
          </p:txBody>
        </p:sp>
      </p:grpSp>
      <p:sp>
        <p:nvSpPr>
          <p:cNvPr id="22" name="Right Arrow 21"/>
          <p:cNvSpPr/>
          <p:nvPr/>
        </p:nvSpPr>
        <p:spPr>
          <a:xfrm>
            <a:off x="1324888" y="2456867"/>
            <a:ext cx="2270378" cy="118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77334" y="1760211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2040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861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220616" y="2543263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Information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376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220616" y="2543263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Information</a:t>
            </a:r>
            <a:endParaRPr lang="en-US" dirty="0"/>
          </a:p>
        </p:txBody>
      </p:sp>
      <p:sp>
        <p:nvSpPr>
          <p:cNvPr id="13" name="Left Arrow 12"/>
          <p:cNvSpPr/>
          <p:nvPr/>
        </p:nvSpPr>
        <p:spPr>
          <a:xfrm>
            <a:off x="5220616" y="3083530"/>
            <a:ext cx="2056977" cy="5580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5106062" y="3801215"/>
            <a:ext cx="2355574" cy="2249074"/>
            <a:chOff x="1699591" y="1930400"/>
            <a:chExt cx="2355574" cy="2249074"/>
          </a:xfrm>
        </p:grpSpPr>
        <p:sp>
          <p:nvSpPr>
            <p:cNvPr id="19" name="TextBox 18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Product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001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208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672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209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8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75352" y="1784074"/>
            <a:ext cx="5524262" cy="4922206"/>
            <a:chOff x="4129708" y="1674744"/>
            <a:chExt cx="552426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98773" y="2107096"/>
              <a:ext cx="2753139" cy="526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9708" y="4462670"/>
              <a:ext cx="2753139" cy="15786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4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210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93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211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08" y="3887702"/>
            <a:ext cx="838459" cy="83845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06822" y="4726161"/>
            <a:ext cx="178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23" name="Left Arrow 22"/>
          <p:cNvSpPr/>
          <p:nvPr/>
        </p:nvSpPr>
        <p:spPr>
          <a:xfrm rot="857157">
            <a:off x="2872415" y="4626468"/>
            <a:ext cx="2072398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5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212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18" name="Left Arrow 17"/>
          <p:cNvSpPr/>
          <p:nvPr/>
        </p:nvSpPr>
        <p:spPr>
          <a:xfrm rot="857157">
            <a:off x="2872415" y="4626468"/>
            <a:ext cx="2072398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08" y="3887702"/>
            <a:ext cx="838459" cy="8384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6822" y="4726161"/>
            <a:ext cx="178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7" name="Left Arrow 6"/>
          <p:cNvSpPr/>
          <p:nvPr/>
        </p:nvSpPr>
        <p:spPr>
          <a:xfrm>
            <a:off x="2850879" y="5706661"/>
            <a:ext cx="2159818" cy="7263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78" y="5055108"/>
            <a:ext cx="1179443" cy="11794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51012" y="623455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87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213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18" name="Left Arrow 17"/>
          <p:cNvSpPr/>
          <p:nvPr/>
        </p:nvSpPr>
        <p:spPr>
          <a:xfrm rot="857157">
            <a:off x="2872415" y="4626468"/>
            <a:ext cx="2072398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08" y="3887702"/>
            <a:ext cx="838459" cy="8384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6822" y="4726161"/>
            <a:ext cx="178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7" name="Left Arrow 6"/>
          <p:cNvSpPr/>
          <p:nvPr/>
        </p:nvSpPr>
        <p:spPr>
          <a:xfrm>
            <a:off x="2850879" y="5706661"/>
            <a:ext cx="2159818" cy="7263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78" y="5055108"/>
            <a:ext cx="1179443" cy="11794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51012" y="623455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</a:t>
            </a:r>
            <a:endParaRPr lang="en-US" dirty="0"/>
          </a:p>
        </p:txBody>
      </p:sp>
      <p:sp>
        <p:nvSpPr>
          <p:cNvPr id="23" name="Left Arrow 22"/>
          <p:cNvSpPr/>
          <p:nvPr/>
        </p:nvSpPr>
        <p:spPr>
          <a:xfrm rot="20657865">
            <a:off x="3402696" y="3582025"/>
            <a:ext cx="3506214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1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that haven’t shown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9738400" cy="3355270"/>
          </a:xfrm>
        </p:spPr>
        <p:txBody>
          <a:bodyPr numCol="2">
            <a:normAutofit/>
          </a:bodyPr>
          <a:lstStyle/>
          <a:p>
            <a:r>
              <a:rPr lang="en-US" sz="2400" dirty="0" smtClean="0"/>
              <a:t>Import excel file</a:t>
            </a:r>
          </a:p>
          <a:p>
            <a:r>
              <a:rPr lang="en-US" sz="2400" dirty="0" smtClean="0"/>
              <a:t>Import dictionary file</a:t>
            </a:r>
          </a:p>
          <a:p>
            <a:r>
              <a:rPr lang="en-US" sz="2400" dirty="0" smtClean="0"/>
              <a:t>Parse Specific laptop</a:t>
            </a:r>
          </a:p>
          <a:p>
            <a:r>
              <a:rPr lang="en-US" sz="2400" dirty="0" smtClean="0"/>
              <a:t>Force Parse Data</a:t>
            </a:r>
          </a:p>
          <a:p>
            <a:r>
              <a:rPr lang="en-US" sz="2400" dirty="0"/>
              <a:t>Re-analyze </a:t>
            </a:r>
            <a:r>
              <a:rPr lang="en-US" sz="2400" dirty="0" smtClean="0"/>
              <a:t>comments</a:t>
            </a:r>
          </a:p>
          <a:p>
            <a:r>
              <a:rPr lang="en-US" sz="2400" dirty="0" smtClean="0"/>
              <a:t>Auto cancel recommended product</a:t>
            </a:r>
          </a:p>
          <a:p>
            <a:r>
              <a:rPr lang="en-US" sz="2400" dirty="0" smtClean="0"/>
              <a:t>Manage product</a:t>
            </a:r>
          </a:p>
          <a:p>
            <a:r>
              <a:rPr lang="en-US" sz="2400" dirty="0" smtClean="0"/>
              <a:t>Manage dictionary</a:t>
            </a:r>
          </a:p>
          <a:p>
            <a:r>
              <a:rPr lang="en-US" sz="2400" dirty="0" smtClean="0"/>
              <a:t>Manage account</a:t>
            </a:r>
          </a:p>
          <a:p>
            <a:r>
              <a:rPr lang="en-US" sz="2400" dirty="0" smtClean="0"/>
              <a:t>Manage profile</a:t>
            </a:r>
          </a:p>
          <a:p>
            <a:r>
              <a:rPr lang="en-US" sz="2400" dirty="0" smtClean="0"/>
              <a:t>Mobile</a:t>
            </a:r>
            <a:r>
              <a:rPr lang="en-US" sz="2400" dirty="0"/>
              <a:t>: Report comment</a:t>
            </a:r>
          </a:p>
          <a:p>
            <a:r>
              <a:rPr lang="en-US" sz="2400" dirty="0"/>
              <a:t>Mobile: Recommend product</a:t>
            </a:r>
          </a:p>
          <a:p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4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Collect data from trusted resources</a:t>
            </a:r>
          </a:p>
          <a:p>
            <a:r>
              <a:rPr lang="en-US" sz="2500" dirty="0" smtClean="0"/>
              <a:t>Provide classified comments</a:t>
            </a:r>
            <a:endParaRPr lang="en-US" sz="2500" dirty="0"/>
          </a:p>
          <a:p>
            <a:r>
              <a:rPr lang="en-US" sz="2500" dirty="0" smtClean="0"/>
              <a:t>Training machine (work with duplicate products).</a:t>
            </a:r>
          </a:p>
          <a:p>
            <a:r>
              <a:rPr lang="en-US" sz="2500" dirty="0" smtClean="0"/>
              <a:t>Guest can contribute to standardize comments</a:t>
            </a:r>
          </a:p>
          <a:p>
            <a:r>
              <a:rPr lang="en-US" sz="2500" dirty="0" smtClean="0"/>
              <a:t>Guest can suggest new laptops </a:t>
            </a:r>
          </a:p>
          <a:p>
            <a:endParaRPr lang="en-US" sz="2500" dirty="0" smtClean="0"/>
          </a:p>
          <a:p>
            <a:endParaRPr lang="en-US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364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Advantages: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11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Lack of source websites</a:t>
            </a:r>
          </a:p>
          <a:p>
            <a:r>
              <a:rPr lang="en-US" sz="2500" dirty="0" smtClean="0"/>
              <a:t>Analyzing algorithm is not optimized. Some comments cannot be classified correctly.</a:t>
            </a:r>
          </a:p>
          <a:p>
            <a:r>
              <a:rPr lang="en-US" sz="2500" dirty="0" smtClean="0"/>
              <a:t>Haven’t had auto-update dictionary function.</a:t>
            </a:r>
          </a:p>
          <a:p>
            <a:r>
              <a:rPr lang="en-US" sz="2500" dirty="0" smtClean="0"/>
              <a:t>Mobile application is developed for Android Platform.  </a:t>
            </a:r>
            <a:endParaRPr lang="en-US" sz="2500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853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/>
                </a:solidFill>
              </a:rPr>
              <a:t>Disadvantages</a:t>
            </a:r>
            <a:r>
              <a:rPr lang="en-US" sz="30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0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Enrich words in database to have better analyzing.</a:t>
            </a:r>
          </a:p>
          <a:p>
            <a:r>
              <a:rPr lang="en-US" sz="2500" dirty="0" smtClean="0"/>
              <a:t>Build automatic mechanism to update words in database</a:t>
            </a:r>
          </a:p>
          <a:p>
            <a:r>
              <a:rPr lang="en-US" sz="2500" dirty="0" smtClean="0"/>
              <a:t>Use for other fields such as phone reviews or any business fields that need to collect user reviews/behaviors and classify them for some business purposes. </a:t>
            </a:r>
          </a:p>
          <a:p>
            <a:r>
              <a:rPr lang="en-US" sz="2500" dirty="0" smtClean="0"/>
              <a:t>Support more mobile platforms such as Windows Phone or 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66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74" y="1498877"/>
            <a:ext cx="5207000" cy="37211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6060" y="2763076"/>
            <a:ext cx="644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80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1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87771"/>
            <a:ext cx="4050618" cy="4194368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7334" y="1987771"/>
            <a:ext cx="4050618" cy="4194368"/>
            <a:chOff x="6076498" y="2770512"/>
            <a:chExt cx="3596491" cy="37548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6498" y="2770512"/>
              <a:ext cx="3596491" cy="375482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315200" y="3180522"/>
              <a:ext cx="715617" cy="268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53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7334" y="1987771"/>
            <a:ext cx="4050618" cy="4194368"/>
            <a:chOff x="6076498" y="2770512"/>
            <a:chExt cx="3596491" cy="37548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6498" y="2770512"/>
              <a:ext cx="3596491" cy="375482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315200" y="3180522"/>
              <a:ext cx="715617" cy="268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99583" y="3488634"/>
              <a:ext cx="2991678" cy="800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80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0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12773" y="1930400"/>
            <a:ext cx="6585252" cy="1749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&lt;span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class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itemprop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name 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data-swiftype-name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data-swiftype-type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string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'&gt;</a:t>
            </a:r>
            <a:r>
              <a:rPr 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MacBook Pro 15-inch with Retina Display (late 2013)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&lt;/span&gt;</a:t>
            </a:r>
            <a:endParaRPr lang="en-US" sz="2000" b="1">
              <a:solidFill>
                <a:srgbClr val="7030A0"/>
              </a:solidFill>
            </a:endParaRPr>
          </a:p>
        </p:txBody>
      </p:sp>
      <p:cxnSp>
        <p:nvCxnSpPr>
          <p:cNvPr id="12" name="Straight Connector 11"/>
          <p:cNvCxnSpPr>
            <a:stCxn id="7" idx="2"/>
            <a:endCxn id="4" idx="0"/>
          </p:cNvCxnSpPr>
          <p:nvPr/>
        </p:nvCxnSpPr>
        <p:spPr>
          <a:xfrm flipH="1">
            <a:off x="4804833" y="3679687"/>
            <a:ext cx="1300566" cy="67944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41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6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0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7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5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0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6089083" y="1656187"/>
            <a:ext cx="3184919" cy="41158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23" name="Multiply 22"/>
          <p:cNvSpPr/>
          <p:nvPr/>
        </p:nvSpPr>
        <p:spPr>
          <a:xfrm>
            <a:off x="-143351" y="2068022"/>
            <a:ext cx="4124656" cy="3884281"/>
          </a:xfrm>
          <a:prstGeom prst="mathMultiply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8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2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8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2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7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6200452" y="5303824"/>
            <a:ext cx="1265214" cy="5665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38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23810" y="5205220"/>
            <a:ext cx="158325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smtClean="0"/>
              <a:t>xPath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358902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6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77" y="2342126"/>
            <a:ext cx="3220262" cy="212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18" y="5200484"/>
            <a:ext cx="1298950" cy="129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3" y="2825005"/>
            <a:ext cx="1023580" cy="1158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50" y="659737"/>
            <a:ext cx="1270663" cy="127066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5400000">
            <a:off x="2265851" y="3065080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599101">
            <a:off x="6334095" y="1868106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9338756">
            <a:off x="6172200" y="4389961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85012" y="1426266"/>
            <a:ext cx="2682145" cy="3375247"/>
            <a:chOff x="7385012" y="1426266"/>
            <a:chExt cx="2682145" cy="337524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4739" y="1426266"/>
              <a:ext cx="2012233" cy="27978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85012" y="4339848"/>
              <a:ext cx="26821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How to get xpath?</a:t>
              </a:r>
              <a:endParaRPr lang="en-US" sz="240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1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6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1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4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72224" y="520810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5: Get data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801730" y="4749248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9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46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99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47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87" y="1628693"/>
            <a:ext cx="1964149" cy="196414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31856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3277" y="3382192"/>
            <a:ext cx="60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3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48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49" y="2112155"/>
            <a:ext cx="997227" cy="997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48335" y="338219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87" y="1628693"/>
            <a:ext cx="1964149" cy="196414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31856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3277" y="3382192"/>
            <a:ext cx="60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flipH="1">
            <a:off x="6401411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8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49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49" y="2112155"/>
            <a:ext cx="997227" cy="997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48335" y="338219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87" y="1628693"/>
            <a:ext cx="1964149" cy="196414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31856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3277" y="3382192"/>
            <a:ext cx="60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flipH="1">
            <a:off x="6401411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5400000">
            <a:off x="4375680" y="4241061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261449" y="5693434"/>
            <a:ext cx="1345721" cy="71305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xPath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8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04" y="1270000"/>
            <a:ext cx="4901233" cy="5397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05" y="2014559"/>
            <a:ext cx="5919885" cy="39426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9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7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783119" y="2819161"/>
            <a:ext cx="6903681" cy="380905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endCxn id="19" idx="2"/>
          </p:cNvCxnSpPr>
          <p:nvPr/>
        </p:nvCxnSpPr>
        <p:spPr>
          <a:xfrm flipV="1">
            <a:off x="2732567" y="3200066"/>
            <a:ext cx="2502393" cy="2456455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87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83119" y="2819161"/>
            <a:ext cx="6903681" cy="380905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19" idx="2"/>
            <a:endCxn id="34" idx="0"/>
          </p:cNvCxnSpPr>
          <p:nvPr/>
        </p:nvCxnSpPr>
        <p:spPr>
          <a:xfrm>
            <a:off x="5234960" y="3200066"/>
            <a:ext cx="2758715" cy="176326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32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783119" y="2819161"/>
            <a:ext cx="6903681" cy="380905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19" idx="2"/>
            <a:endCxn id="34" idx="0"/>
          </p:cNvCxnSpPr>
          <p:nvPr/>
        </p:nvCxnSpPr>
        <p:spPr>
          <a:xfrm>
            <a:off x="5234960" y="3200066"/>
            <a:ext cx="2758715" cy="176326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42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51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474775" y="2136915"/>
            <a:ext cx="7041175" cy="560566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474775" y="2136915"/>
            <a:ext cx="7041175" cy="560566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endCxn id="35" idx="0"/>
          </p:cNvCxnSpPr>
          <p:nvPr/>
        </p:nvCxnSpPr>
        <p:spPr>
          <a:xfrm>
            <a:off x="3019647" y="2697481"/>
            <a:ext cx="4150992" cy="2255912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474775" y="2136915"/>
            <a:ext cx="7041175" cy="560566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endCxn id="35" idx="0"/>
          </p:cNvCxnSpPr>
          <p:nvPr/>
        </p:nvCxnSpPr>
        <p:spPr>
          <a:xfrm>
            <a:off x="3019647" y="2697481"/>
            <a:ext cx="4150992" cy="2255912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20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8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10" y="4066032"/>
            <a:ext cx="5178375" cy="2627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836" y="1186863"/>
            <a:ext cx="5129182" cy="2915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44" y="3536919"/>
            <a:ext cx="3543300" cy="2286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13" name="Rounded Rectangle 12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Take lots of time to search for trusted websites and read all the reviews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6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98329" y="1965363"/>
            <a:ext cx="1736256" cy="243018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4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826587" y="4953393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98329" y="1965363"/>
            <a:ext cx="1736256" cy="243018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19" idx="2"/>
            <a:endCxn id="42" idx="0"/>
          </p:cNvCxnSpPr>
          <p:nvPr/>
        </p:nvCxnSpPr>
        <p:spPr>
          <a:xfrm>
            <a:off x="2066457" y="2208381"/>
            <a:ext cx="4274446" cy="2745012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05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826587" y="4953393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>
            <a:stCxn id="42" idx="0"/>
            <a:endCxn id="46" idx="2"/>
          </p:cNvCxnSpPr>
          <p:nvPr/>
        </p:nvCxnSpPr>
        <p:spPr>
          <a:xfrm flipV="1">
            <a:off x="6340903" y="4183345"/>
            <a:ext cx="342116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98329" y="1965363"/>
            <a:ext cx="1736256" cy="243018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19" idx="2"/>
            <a:endCxn id="42" idx="0"/>
          </p:cNvCxnSpPr>
          <p:nvPr/>
        </p:nvCxnSpPr>
        <p:spPr>
          <a:xfrm>
            <a:off x="2066457" y="2208381"/>
            <a:ext cx="4274446" cy="2745012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00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826587" y="4953393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>
            <a:stCxn id="42" idx="0"/>
            <a:endCxn id="46" idx="2"/>
          </p:cNvCxnSpPr>
          <p:nvPr/>
        </p:nvCxnSpPr>
        <p:spPr>
          <a:xfrm flipV="1">
            <a:off x="6340903" y="4183345"/>
            <a:ext cx="342116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2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826587" y="4953393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>
            <a:stCxn id="42" idx="0"/>
            <a:endCxn id="46" idx="2"/>
          </p:cNvCxnSpPr>
          <p:nvPr/>
        </p:nvCxnSpPr>
        <p:spPr>
          <a:xfrm flipV="1">
            <a:off x="6340903" y="4183345"/>
            <a:ext cx="342116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7334" y="1793690"/>
            <a:ext cx="2140294" cy="218808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8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317358" y="4953392"/>
            <a:ext cx="2453500" cy="32799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</a:t>
            </a:r>
            <a:r>
              <a:rPr lang="en-US" smtClean="0">
                <a:solidFill>
                  <a:schemeClr val="bg1"/>
                </a:solidFill>
              </a:rPr>
              <a:t>'</a:t>
            </a:r>
            <a:r>
              <a:rPr lang="en-US">
                <a:solidFill>
                  <a:schemeClr val="bg1"/>
                </a:solidFill>
              </a:rPr>
              <a:t>product-title</a:t>
            </a:r>
            <a:r>
              <a:rPr lang="en-US" smtClean="0">
                <a:solidFill>
                  <a:schemeClr val="bg1"/>
                </a:solidFill>
              </a:rPr>
              <a:t>']/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826587" y="4953393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>
            <a:stCxn id="42" idx="0"/>
            <a:endCxn id="46" idx="2"/>
          </p:cNvCxnSpPr>
          <p:nvPr/>
        </p:nvCxnSpPr>
        <p:spPr>
          <a:xfrm flipV="1">
            <a:off x="6340903" y="4183345"/>
            <a:ext cx="342116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7334" y="1793690"/>
            <a:ext cx="2140294" cy="218808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19" idx="2"/>
            <a:endCxn id="36" idx="0"/>
          </p:cNvCxnSpPr>
          <p:nvPr/>
        </p:nvCxnSpPr>
        <p:spPr>
          <a:xfrm>
            <a:off x="1747481" y="2012498"/>
            <a:ext cx="2796627" cy="2940894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26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317358" y="4953392"/>
            <a:ext cx="2453500" cy="32799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</a:t>
            </a:r>
            <a:r>
              <a:rPr lang="en-US" smtClean="0">
                <a:solidFill>
                  <a:schemeClr val="bg1"/>
                </a:solidFill>
              </a:rPr>
              <a:t>'</a:t>
            </a:r>
            <a:r>
              <a:rPr lang="en-US">
                <a:solidFill>
                  <a:schemeClr val="bg1"/>
                </a:solidFill>
              </a:rPr>
              <a:t>product-title</a:t>
            </a:r>
            <a:r>
              <a:rPr lang="en-US" smtClean="0">
                <a:solidFill>
                  <a:schemeClr val="bg1"/>
                </a:solidFill>
              </a:rPr>
              <a:t>']/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460552" y="3507483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41" name="Straight Connector 40"/>
          <p:cNvCxnSpPr>
            <a:stCxn id="36" idx="0"/>
            <a:endCxn id="40" idx="2"/>
          </p:cNvCxnSpPr>
          <p:nvPr/>
        </p:nvCxnSpPr>
        <p:spPr>
          <a:xfrm flipV="1">
            <a:off x="4544108" y="4183344"/>
            <a:ext cx="383583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826587" y="4953393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>
            <a:stCxn id="42" idx="0"/>
            <a:endCxn id="46" idx="2"/>
          </p:cNvCxnSpPr>
          <p:nvPr/>
        </p:nvCxnSpPr>
        <p:spPr>
          <a:xfrm flipV="1">
            <a:off x="6340903" y="4183345"/>
            <a:ext cx="342116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7334" y="1793690"/>
            <a:ext cx="2140294" cy="218808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19" idx="2"/>
            <a:endCxn id="36" idx="0"/>
          </p:cNvCxnSpPr>
          <p:nvPr/>
        </p:nvCxnSpPr>
        <p:spPr>
          <a:xfrm>
            <a:off x="1747481" y="2012498"/>
            <a:ext cx="2796627" cy="2940894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29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317358" y="4953392"/>
            <a:ext cx="2453500" cy="32799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</a:t>
            </a:r>
            <a:r>
              <a:rPr lang="en-US" smtClean="0">
                <a:solidFill>
                  <a:schemeClr val="bg1"/>
                </a:solidFill>
              </a:rPr>
              <a:t>'</a:t>
            </a:r>
            <a:r>
              <a:rPr lang="en-US">
                <a:solidFill>
                  <a:schemeClr val="bg1"/>
                </a:solidFill>
              </a:rPr>
              <a:t>product-title</a:t>
            </a:r>
            <a:r>
              <a:rPr lang="en-US" smtClean="0">
                <a:solidFill>
                  <a:schemeClr val="bg1"/>
                </a:solidFill>
              </a:rPr>
              <a:t>']/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460552" y="3507483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41" name="Straight Connector 40"/>
          <p:cNvCxnSpPr>
            <a:stCxn id="36" idx="0"/>
            <a:endCxn id="40" idx="2"/>
          </p:cNvCxnSpPr>
          <p:nvPr/>
        </p:nvCxnSpPr>
        <p:spPr>
          <a:xfrm flipV="1">
            <a:off x="4544108" y="4183344"/>
            <a:ext cx="383583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826587" y="4953393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>
            <a:stCxn id="42" idx="0"/>
            <a:endCxn id="46" idx="2"/>
          </p:cNvCxnSpPr>
          <p:nvPr/>
        </p:nvCxnSpPr>
        <p:spPr>
          <a:xfrm flipV="1">
            <a:off x="6340903" y="4183345"/>
            <a:ext cx="342116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2789557" y="4953392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0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75788"/>
            <a:ext cx="6127503" cy="4890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793690"/>
            <a:ext cx="8239125" cy="15906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425950" y="4713370"/>
            <a:ext cx="6260850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482032" y="4963332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910947" y="4953393"/>
            <a:ext cx="519383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r>
              <a:rPr lang="en-US" smtClean="0">
                <a:solidFill>
                  <a:schemeClr val="bg1"/>
                </a:solidFill>
              </a:rPr>
              <a:t>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317358" y="4953392"/>
            <a:ext cx="2453500" cy="32799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</a:t>
            </a:r>
            <a:r>
              <a:rPr lang="en-US" smtClean="0">
                <a:solidFill>
                  <a:schemeClr val="bg1"/>
                </a:solidFill>
              </a:rPr>
              <a:t>'</a:t>
            </a:r>
            <a:r>
              <a:rPr lang="en-US">
                <a:solidFill>
                  <a:schemeClr val="bg1"/>
                </a:solidFill>
              </a:rPr>
              <a:t>product-title</a:t>
            </a:r>
            <a:r>
              <a:rPr lang="en-US" smtClean="0">
                <a:solidFill>
                  <a:schemeClr val="bg1"/>
                </a:solidFill>
              </a:rPr>
              <a:t>']/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023270" y="3507485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38" name="Straight Connector 37"/>
          <p:cNvCxnSpPr>
            <a:stCxn id="34" idx="0"/>
            <a:endCxn id="37" idx="2"/>
          </p:cNvCxnSpPr>
          <p:nvPr/>
        </p:nvCxnSpPr>
        <p:spPr>
          <a:xfrm flipV="1">
            <a:off x="7993675" y="4183346"/>
            <a:ext cx="511643" cy="779986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0"/>
            <a:endCxn id="46" idx="2"/>
          </p:cNvCxnSpPr>
          <p:nvPr/>
        </p:nvCxnSpPr>
        <p:spPr>
          <a:xfrm flipH="1" flipV="1">
            <a:off x="6683019" y="4183345"/>
            <a:ext cx="487620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460552" y="3507483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41" name="Straight Connector 40"/>
          <p:cNvCxnSpPr>
            <a:stCxn id="36" idx="0"/>
            <a:endCxn id="40" idx="2"/>
          </p:cNvCxnSpPr>
          <p:nvPr/>
        </p:nvCxnSpPr>
        <p:spPr>
          <a:xfrm flipV="1">
            <a:off x="4544108" y="4183344"/>
            <a:ext cx="383583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826587" y="4953393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>
            <a:stCxn id="42" idx="0"/>
            <a:endCxn id="46" idx="2"/>
          </p:cNvCxnSpPr>
          <p:nvPr/>
        </p:nvCxnSpPr>
        <p:spPr>
          <a:xfrm flipV="1">
            <a:off x="6340903" y="4183345"/>
            <a:ext cx="342116" cy="770048"/>
          </a:xfrm>
          <a:prstGeom prst="line">
            <a:avLst/>
          </a:prstGeom>
          <a:ln w="19050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2789557" y="4953392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143147" y="5885147"/>
            <a:ext cx="4899992" cy="55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//*[@</a:t>
            </a:r>
            <a:r>
              <a:rPr lang="en-US"/>
              <a:t>id='product-title']/div[1]/a/span[2]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215880" y="3507484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7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9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913" y="2879979"/>
            <a:ext cx="5285233" cy="37575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2040417"/>
              <a:ext cx="2773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mtClean="0">
                  <a:solidFill>
                    <a:schemeClr val="bg1"/>
                  </a:solidFill>
                </a:rPr>
                <a:t>Some reviews </a:t>
              </a:r>
              <a:r>
                <a:rPr lang="en-GB">
                  <a:solidFill>
                    <a:schemeClr val="bg1"/>
                  </a:solidFill>
                </a:rPr>
                <a:t>may be useless or not </a:t>
              </a:r>
              <a:r>
                <a:rPr lang="en-GB" smtClean="0">
                  <a:solidFill>
                    <a:schemeClr val="bg1"/>
                  </a:solidFill>
                </a:rPr>
                <a:t>relevant.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125" y="4245741"/>
            <a:ext cx="3282883" cy="2154537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1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7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4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7454072" y="2024614"/>
            <a:ext cx="2355574" cy="864080"/>
            <a:chOff x="1699591" y="1930400"/>
            <a:chExt cx="2355574" cy="864080"/>
          </a:xfrm>
        </p:grpSpPr>
        <p:sp>
          <p:nvSpPr>
            <p:cNvPr id="15" name="TextBox 14"/>
            <p:cNvSpPr txBox="1"/>
            <p:nvPr/>
          </p:nvSpPr>
          <p:spPr>
            <a:xfrm>
              <a:off x="1699591" y="2425148"/>
              <a:ext cx="2355574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>
            <a:off x="6887634" y="2465212"/>
            <a:ext cx="603036" cy="2319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8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90031"/>
            <a:ext cx="6219825" cy="48482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464904" y="2519362"/>
            <a:ext cx="0" cy="21172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Apple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141079"/>
            <a:chOff x="1699591" y="1930400"/>
            <a:chExt cx="2355574" cy="1141079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646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6887634" y="2465212"/>
            <a:ext cx="636288" cy="5562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126974" y="4636600"/>
            <a:ext cx="67586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9729"/>
            <a:ext cx="6210300" cy="4552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17" y="4624208"/>
            <a:ext cx="2572680" cy="1417154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2464904" y="2519362"/>
            <a:ext cx="413353" cy="21048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88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418078"/>
            <a:chOff x="1699591" y="1930400"/>
            <a:chExt cx="2355574" cy="1418078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92333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965346"/>
            <a:ext cx="656166" cy="324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91917" y="4636600"/>
            <a:ext cx="2671969" cy="1514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854" y="2280027"/>
            <a:ext cx="2572735" cy="14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7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9243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365514" y="2529302"/>
            <a:ext cx="1392720" cy="1883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205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Type: Midsize</a:t>
            </a:r>
          </a:p>
          <a:p>
            <a:pPr algn="ctr"/>
            <a:r>
              <a:rPr lang="en-US" smtClean="0"/>
              <a:t>Screen size: 15 inches</a:t>
            </a:r>
          </a:p>
          <a:p>
            <a:pPr algn="ctr"/>
            <a:r>
              <a:rPr lang="en-US" smtClean="0"/>
              <a:t>…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695077"/>
            <a:chOff x="1699591" y="1930400"/>
            <a:chExt cx="2355574" cy="1695077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627416"/>
            <a:ext cx="656166" cy="662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26604" y="4413274"/>
            <a:ext cx="5713344" cy="1450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3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2969"/>
            <a:ext cx="6162675" cy="436245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464904" y="2519362"/>
            <a:ext cx="1709531" cy="2624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Oct 28, 2013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1972076"/>
            <a:chOff x="1699591" y="1930400"/>
            <a:chExt cx="2355574" cy="1972076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47732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465212"/>
            <a:ext cx="614063" cy="13662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776869" y="5143495"/>
            <a:ext cx="79513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9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66712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331813" y="2559427"/>
            <a:ext cx="2371569" cy="2236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884957" y="2024614"/>
            <a:ext cx="3002677" cy="161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 owned and used a white MacBook for almost 6 years before finally purchasing a </a:t>
            </a:r>
            <a:r>
              <a:rPr lang="en-US" smtClean="0"/>
              <a:t>replacement… 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43808" y="2476844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2249074"/>
            <a:chOff x="1699591" y="1930400"/>
            <a:chExt cx="2355574" cy="2249074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831168"/>
            <a:ext cx="595013" cy="1301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05964" y="4795626"/>
            <a:ext cx="3394836" cy="896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 smtClean="0"/>
                <a:t>Url</a:t>
              </a:r>
              <a:endParaRPr lang="en-US" dirty="0" smtClean="0"/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smtClean="0"/>
                <a:t>Image</a:t>
              </a:r>
            </a:p>
            <a:p>
              <a:r>
                <a:rPr lang="en-US" dirty="0" smtClean="0"/>
                <a:t>Comment’s date</a:t>
              </a:r>
            </a:p>
            <a:p>
              <a:r>
                <a:rPr lang="en-US" dirty="0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0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 smtClean="0"/>
                <a:t>Url</a:t>
              </a:r>
              <a:endParaRPr lang="en-US" dirty="0" smtClean="0"/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smtClean="0"/>
                <a:t>Image</a:t>
              </a:r>
            </a:p>
            <a:p>
              <a:r>
                <a:rPr lang="en-US" dirty="0" smtClean="0"/>
                <a:t>Last comment’s date</a:t>
              </a:r>
            </a:p>
            <a:p>
              <a:r>
                <a:rPr lang="en-US" dirty="0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2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5" y="2593984"/>
            <a:ext cx="4767487" cy="31758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Hard to remember exactly </a:t>
              </a:r>
              <a:r>
                <a:rPr lang="en-GB">
                  <a:solidFill>
                    <a:schemeClr val="bg1"/>
                  </a:solidFill>
                </a:rPr>
                <a:t>the </a:t>
              </a:r>
              <a:r>
                <a:rPr lang="en-GB" smtClean="0">
                  <a:solidFill>
                    <a:schemeClr val="bg1"/>
                  </a:solidFill>
                </a:rPr>
                <a:t>information these supermarkets provide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5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81</a:t>
            </a:fld>
            <a:endParaRPr lang="en-US"/>
          </a:p>
        </p:txBody>
      </p:sp>
      <p:sp>
        <p:nvSpPr>
          <p:cNvPr id="10" name="Oval Callout 9"/>
          <p:cNvSpPr/>
          <p:nvPr/>
        </p:nvSpPr>
        <p:spPr>
          <a:xfrm>
            <a:off x="3112081" y="4661452"/>
            <a:ext cx="3637722" cy="174503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2 different websites have a laptop with different information.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5" y="5706735"/>
            <a:ext cx="1997765" cy="6692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841" y="2453823"/>
            <a:ext cx="1166491" cy="8034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31" y="1804010"/>
            <a:ext cx="2221887" cy="649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3" y="1664180"/>
            <a:ext cx="2210141" cy="1111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258" y="3257244"/>
            <a:ext cx="2310809" cy="1733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91" y="5482678"/>
            <a:ext cx="1716625" cy="111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1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5" y="5706735"/>
            <a:ext cx="1997765" cy="6692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841" y="2453823"/>
            <a:ext cx="1166491" cy="8034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31" y="1804010"/>
            <a:ext cx="2221887" cy="649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3" y="1664180"/>
            <a:ext cx="2210141" cy="1111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258" y="3257244"/>
            <a:ext cx="2310809" cy="1733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91" y="5482678"/>
            <a:ext cx="1716625" cy="11173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9752" y="3496058"/>
            <a:ext cx="2827268" cy="944384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8" idx="2"/>
          </p:cNvCxnSpPr>
          <p:nvPr/>
        </p:nvCxnSpPr>
        <p:spPr>
          <a:xfrm>
            <a:off x="1609134" y="2776157"/>
            <a:ext cx="1330618" cy="757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1" idx="3"/>
          </p:cNvCxnSpPr>
          <p:nvPr/>
        </p:nvCxnSpPr>
        <p:spPr>
          <a:xfrm flipH="1">
            <a:off x="5767020" y="3968250"/>
            <a:ext cx="1668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1" idx="2"/>
          </p:cNvCxnSpPr>
          <p:nvPr/>
        </p:nvCxnSpPr>
        <p:spPr>
          <a:xfrm flipV="1">
            <a:off x="4353386" y="4440442"/>
            <a:ext cx="0" cy="117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01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785" y="5706735"/>
            <a:ext cx="1997765" cy="6692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841" y="2453823"/>
            <a:ext cx="1166491" cy="8034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031" y="1804010"/>
            <a:ext cx="2221887" cy="649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3" y="1664180"/>
            <a:ext cx="2210141" cy="11119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258" y="3257244"/>
            <a:ext cx="2310809" cy="17331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891" y="5482678"/>
            <a:ext cx="1716625" cy="11173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9752" y="3496058"/>
            <a:ext cx="2827268" cy="944384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8" idx="2"/>
          </p:cNvCxnSpPr>
          <p:nvPr/>
        </p:nvCxnSpPr>
        <p:spPr>
          <a:xfrm>
            <a:off x="1609134" y="2776157"/>
            <a:ext cx="1330618" cy="757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1" idx="3"/>
          </p:cNvCxnSpPr>
          <p:nvPr/>
        </p:nvCxnSpPr>
        <p:spPr>
          <a:xfrm flipH="1">
            <a:off x="5767020" y="3968250"/>
            <a:ext cx="1668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1" idx="2"/>
          </p:cNvCxnSpPr>
          <p:nvPr/>
        </p:nvCxnSpPr>
        <p:spPr>
          <a:xfrm flipV="1">
            <a:off x="4353386" y="4440442"/>
            <a:ext cx="0" cy="117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lowchart: Process 2"/>
          <p:cNvSpPr/>
          <p:nvPr/>
        </p:nvSpPr>
        <p:spPr>
          <a:xfrm>
            <a:off x="5472443" y="2128916"/>
            <a:ext cx="1606464" cy="74427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Alias Product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9505552">
            <a:off x="4565699" y="3081649"/>
            <a:ext cx="850234" cy="393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5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mtClean="0"/>
            </a:p>
            <a:p>
              <a:endParaRPr lang="en-US" smtClean="0"/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endParaRPr lang="en-US" smtClean="0"/>
            </a:p>
            <a:p>
              <a:endParaRPr lang="en-US" smtClean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90521" y="4693770"/>
            <a:ext cx="2355574" cy="1695077"/>
            <a:chOff x="1699591" y="1930400"/>
            <a:chExt cx="2355574" cy="1695077"/>
          </a:xfrm>
        </p:grpSpPr>
        <p:sp>
          <p:nvSpPr>
            <p:cNvPr id="16" name="TextBox 15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Last </a:t>
              </a:r>
              <a:r>
                <a:rPr lang="en-US"/>
                <a:t>comment’s date</a:t>
              </a:r>
              <a:endParaRPr lang="en-US" smtClean="0"/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Alias Product</a:t>
              </a:r>
              <a:endParaRPr lang="en-US"/>
            </a:p>
          </p:txBody>
        </p:sp>
      </p:grpSp>
      <p:cxnSp>
        <p:nvCxnSpPr>
          <p:cNvPr id="19" name="Straight Connector 18"/>
          <p:cNvCxnSpPr>
            <a:endCxn id="17" idx="0"/>
          </p:cNvCxnSpPr>
          <p:nvPr/>
        </p:nvCxnSpPr>
        <p:spPr>
          <a:xfrm flipH="1">
            <a:off x="4968308" y="3420934"/>
            <a:ext cx="11196" cy="12728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smtClean="0"/>
              <a:t>Detect Duplicated Product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5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214" y="3220394"/>
            <a:ext cx="3063623" cy="154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126624"/>
            <a:ext cx="3935228" cy="16351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8903" y="510047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70218" y="5100478"/>
            <a:ext cx="2697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Retina 2015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57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97914" y="2868109"/>
            <a:ext cx="1822388" cy="1858657"/>
            <a:chOff x="1322675" y="2204581"/>
            <a:chExt cx="1822388" cy="1858657"/>
          </a:xfrm>
        </p:grpSpPr>
        <p:grpSp>
          <p:nvGrpSpPr>
            <p:cNvPr id="10" name="Group 9"/>
            <p:cNvGrpSpPr/>
            <p:nvPr/>
          </p:nvGrpSpPr>
          <p:grpSpPr>
            <a:xfrm>
              <a:off x="1776021" y="3163524"/>
              <a:ext cx="876417" cy="899714"/>
              <a:chOff x="1223733" y="1854497"/>
              <a:chExt cx="876417" cy="89971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23733" y="1854497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313868" y="1956281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3</a:t>
                </a:r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68646" y="2204581"/>
              <a:ext cx="876417" cy="899714"/>
              <a:chOff x="749807" y="1913726"/>
              <a:chExt cx="876417" cy="899714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322675" y="2204581"/>
              <a:ext cx="876417" cy="899714"/>
              <a:chOff x="749807" y="1913726"/>
              <a:chExt cx="876417" cy="899714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</a:p>
            </p:txBody>
          </p:sp>
        </p:grpSp>
      </p:grpSp>
      <p:sp>
        <p:nvSpPr>
          <p:cNvPr id="20" name="Right Arrow 19"/>
          <p:cNvSpPr/>
          <p:nvPr/>
        </p:nvSpPr>
        <p:spPr>
          <a:xfrm>
            <a:off x="2749322" y="3584736"/>
            <a:ext cx="99669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530" y="1627609"/>
            <a:ext cx="6200736" cy="3380713"/>
            <a:chOff x="7385012" y="1420800"/>
            <a:chExt cx="6200736" cy="338071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9279" y="1420800"/>
              <a:ext cx="2012233" cy="279786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385012" y="4339848"/>
              <a:ext cx="6200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What is the best way to have good reviews?</a:t>
              </a:r>
              <a:endParaRPr lang="en-US" sz="2400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72224" y="4186031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C</a:t>
            </a:r>
            <a:r>
              <a:rPr lang="en-GB" smtClean="0"/>
              <a:t>alculate </a:t>
            </a:r>
            <a:r>
              <a:rPr lang="en-GB"/>
              <a:t>matching percent</a:t>
            </a: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372965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995032" y="4128528"/>
            <a:ext cx="8657336" cy="25605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RETINA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𝑀𝐴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𝐴𝐶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𝐶𝐵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𝑂𝐾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𝐴𝐼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𝐼𝑅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|{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𝑀𝐴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𝐴𝐶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𝐶𝐵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𝐵𝑂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𝑂𝐾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𝐼𝑅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,20,01,15,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𝑅𝐸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𝐸𝑇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𝑇𝐼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𝐼𝑁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𝑁𝐴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}| 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16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27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𝟔𝟗</m:t>
                      </m:r>
                    </m:oMath>
                  </m:oMathPara>
                </a14:m>
                <a:endParaRPr lang="en-US" sz="16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RETINA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𝑀𝐴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𝐶𝐵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,20,01,15}|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  <a:blipFill rotWithShape="0">
                <a:blip r:embed="rId6"/>
                <a:stretch>
                  <a:fillRect l="-300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Duplicated Product</a:t>
            </a:r>
            <a:br>
              <a:rPr lang="en-US" dirty="0"/>
            </a:br>
            <a:r>
              <a:rPr lang="en-US" sz="2800" dirty="0">
                <a:solidFill>
                  <a:schemeClr val="tx1"/>
                </a:solidFill>
              </a:rPr>
              <a:t>String </a:t>
            </a:r>
            <a:r>
              <a:rPr lang="en-US" sz="2800" dirty="0" smtClean="0">
                <a:solidFill>
                  <a:schemeClr val="tx1"/>
                </a:solidFill>
              </a:rPr>
              <a:t>Comparison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1232452" y="4472609"/>
            <a:ext cx="735496" cy="427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85822" y="4300185"/>
            <a:ext cx="2981739" cy="795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</a:t>
            </a:r>
            <a:r>
              <a:rPr lang="en-US" sz="2800" smtClean="0"/>
              <a:t>imilarity = 69 %</a:t>
            </a:r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2),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𝑠𝑖𝑚𝑖𝑙𝑎𝑟𝑖𝑡𝑦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1)</m:t>
                          </m:r>
                        </m:e>
                      </m:d>
                      <m:r>
                        <a:rPr lang="en-GB" sz="2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0.69, 1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=0.69</m:t>
                      </m:r>
                    </m:oMath>
                  </m:oMathPara>
                </a14:m>
                <a:endParaRPr lang="en-US" sz="24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7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0481465e-2379-4096-9436-ebaae4fb5c15" Revision="1" Stencil="System.MyShapes" StencilVersion="1.0"/>
</Control>
</file>

<file path=customXml/itemProps1.xml><?xml version="1.0" encoding="utf-8"?>
<ds:datastoreItem xmlns:ds="http://schemas.openxmlformats.org/officeDocument/2006/customXml" ds:itemID="{22F4DBE8-C788-4022-8643-75406FAA1EE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2751</TotalTime>
  <Words>6948</Words>
  <Application>Microsoft Office PowerPoint</Application>
  <PresentationFormat>Widescreen</PresentationFormat>
  <Paragraphs>2012</Paragraphs>
  <Slides>219</Slides>
  <Notes>208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219</vt:i4>
      </vt:variant>
    </vt:vector>
  </HeadingPairs>
  <TitlesOfParts>
    <vt:vector size="229" baseType="lpstr">
      <vt:lpstr>SimSun</vt:lpstr>
      <vt:lpstr>Arial</vt:lpstr>
      <vt:lpstr>Calibri</vt:lpstr>
      <vt:lpstr>Cambria</vt:lpstr>
      <vt:lpstr>Cambria Math</vt:lpstr>
      <vt:lpstr>Courier New</vt:lpstr>
      <vt:lpstr>Times New Roman</vt:lpstr>
      <vt:lpstr>Trebuchet MS</vt:lpstr>
      <vt:lpstr>Wingdings 3</vt:lpstr>
      <vt:lpstr>Facet</vt:lpstr>
      <vt:lpstr>Laptop Reviews</vt:lpstr>
      <vt:lpstr>Team member</vt:lpstr>
      <vt:lpstr>Outline</vt:lpstr>
      <vt:lpstr>Scenario problem</vt:lpstr>
      <vt:lpstr>Scenario problem</vt:lpstr>
      <vt:lpstr>Scenario problem</vt:lpstr>
      <vt:lpstr>Scenario problem</vt:lpstr>
      <vt:lpstr>Scenario problem</vt:lpstr>
      <vt:lpstr>Scenario problem</vt:lpstr>
      <vt:lpstr>Our Solution</vt:lpstr>
      <vt:lpstr>Our solution</vt:lpstr>
      <vt:lpstr>Our solution</vt:lpstr>
      <vt:lpstr>Our solution</vt:lpstr>
      <vt:lpstr>Collect Data</vt:lpstr>
      <vt:lpstr>Collect Data Step 1: Find trusted website</vt:lpstr>
      <vt:lpstr>Collect Data Step 1: Find trusted website</vt:lpstr>
      <vt:lpstr>Collect Data </vt:lpstr>
      <vt:lpstr>Collect Data</vt:lpstr>
      <vt:lpstr>Collect Data</vt:lpstr>
      <vt:lpstr>Collect Data</vt:lpstr>
      <vt:lpstr>Collect Data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</vt:lpstr>
      <vt:lpstr>Collect Data</vt:lpstr>
      <vt:lpstr>Collect Data</vt:lpstr>
      <vt:lpstr>Collect Data</vt:lpstr>
      <vt:lpstr>Collect Data</vt:lpstr>
      <vt:lpstr>PowerPoint Presentation</vt:lpstr>
      <vt:lpstr>PowerPoint Presentation</vt:lpstr>
      <vt:lpstr>Collect Data</vt:lpstr>
      <vt:lpstr>Collect Data</vt:lpstr>
      <vt:lpstr>Collect Data</vt:lpstr>
      <vt:lpstr>Collect Data</vt:lpstr>
      <vt:lpstr>Collect Data</vt:lpstr>
      <vt:lpstr>Collect Data</vt:lpstr>
      <vt:lpstr>Collect Data</vt:lpstr>
      <vt:lpstr>Collect Data</vt:lpstr>
      <vt:lpstr>Collect Data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Collect Data</vt:lpstr>
      <vt:lpstr>Collect Data</vt:lpstr>
      <vt:lpstr>Collect Data</vt:lpstr>
      <vt:lpstr>Collect Data</vt:lpstr>
      <vt:lpstr>Collect Data</vt:lpstr>
      <vt:lpstr>Collect Data</vt:lpstr>
      <vt:lpstr>Collect Data</vt:lpstr>
      <vt:lpstr>Collect Data</vt:lpstr>
      <vt:lpstr>Detect Duplicated Product</vt:lpstr>
      <vt:lpstr>Detect Duplicated Product String Comparision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PowerPoint Presentation</vt:lpstr>
      <vt:lpstr>Handle Duplicated Product</vt:lpstr>
      <vt:lpstr>Analyze Comment – Scenario problem</vt:lpstr>
      <vt:lpstr>Scenario problem</vt:lpstr>
      <vt:lpstr>Scenario problem</vt:lpstr>
      <vt:lpstr>Analyze comment - Get words for database</vt:lpstr>
      <vt:lpstr>Get words for database</vt:lpstr>
      <vt:lpstr>PowerPoint Presentation</vt:lpstr>
      <vt:lpstr>PowerPoint Presentation</vt:lpstr>
      <vt:lpstr>PowerPoint Presentation</vt:lpstr>
      <vt:lpstr>Analyze comment</vt:lpstr>
      <vt:lpstr>PowerPoint Presentation</vt:lpstr>
      <vt:lpstr>Analyze Comment</vt:lpstr>
      <vt:lpstr>PowerPoint Presentation</vt:lpstr>
      <vt:lpstr>Analyze Comment – Check Adjectives/Adverbs</vt:lpstr>
      <vt:lpstr>PowerPoint Presentation</vt:lpstr>
      <vt:lpstr>Analyze Comment – Check Verbs</vt:lpstr>
      <vt:lpstr>PowerPoint Presentation</vt:lpstr>
      <vt:lpstr>Analyze Comment – Check Nouns</vt:lpstr>
      <vt:lpstr>PowerPoint Presentation</vt:lpstr>
      <vt:lpstr>Analyze Comment - After checking all word’s classes</vt:lpstr>
      <vt:lpstr>PowerPoint Presentation</vt:lpstr>
      <vt:lpstr>Analyze Comment - Summary</vt:lpstr>
      <vt:lpstr>Our Solution - Summary</vt:lpstr>
      <vt:lpstr>Our solution - Summary</vt:lpstr>
      <vt:lpstr>Features</vt:lpstr>
      <vt:lpstr>Demonstration</vt:lpstr>
      <vt:lpstr>Demonstration</vt:lpstr>
      <vt:lpstr>Demonstration</vt:lpstr>
      <vt:lpstr>Demonstration</vt:lpstr>
      <vt:lpstr>Demonstration</vt:lpstr>
      <vt:lpstr>Demonstration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Status of a recommended product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Mobile Application</vt:lpstr>
      <vt:lpstr>Mobile Application</vt:lpstr>
      <vt:lpstr>Mobile Application</vt:lpstr>
      <vt:lpstr>Mobile Application – How to communicate with the system ?</vt:lpstr>
      <vt:lpstr>Mobile Application – How to communicate with the system ?</vt:lpstr>
      <vt:lpstr>Mobile Application – How to communicate with the system ?</vt:lpstr>
      <vt:lpstr>Mobile Application – How to communicate with the system ?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Data Mobile</vt:lpstr>
      <vt:lpstr>Mobile Application – View Comment</vt:lpstr>
      <vt:lpstr>Mobile Application – View Comment</vt:lpstr>
      <vt:lpstr>Mobile Application – View Comment</vt:lpstr>
      <vt:lpstr>Mobile Application – View Comment</vt:lpstr>
      <vt:lpstr>Mobile Application – View Comment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Add Favourite Product</vt:lpstr>
      <vt:lpstr>Mobile Application – Add Favourite Product</vt:lpstr>
      <vt:lpstr>Mobile Application – View Favourite List</vt:lpstr>
      <vt:lpstr>Mobile Application – View Favourite List</vt:lpstr>
      <vt:lpstr>Mobile Application – View Favourite List</vt:lpstr>
      <vt:lpstr>Demonstration</vt:lpstr>
      <vt:lpstr>Demonstration</vt:lpstr>
      <vt:lpstr>Demonstration</vt:lpstr>
      <vt:lpstr>Demonstration</vt:lpstr>
      <vt:lpstr>Demonstration</vt:lpstr>
      <vt:lpstr>Demonstration</vt:lpstr>
      <vt:lpstr>Features that haven’t shown</vt:lpstr>
      <vt:lpstr>Advantages AND Disadvantages</vt:lpstr>
      <vt:lpstr>Advantages AND Disadvantages</vt:lpstr>
      <vt:lpstr>Future plans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Reviews</dc:title>
  <dc:creator>Chau Vo</dc:creator>
  <cp:lastModifiedBy>Akite Bánh Mì</cp:lastModifiedBy>
  <cp:revision>257</cp:revision>
  <dcterms:created xsi:type="dcterms:W3CDTF">2015-08-07T13:34:27Z</dcterms:created>
  <dcterms:modified xsi:type="dcterms:W3CDTF">2015-08-22T03:30:00Z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